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7" r:id="rId1"/>
  </p:sldMasterIdLst>
  <p:notesMasterIdLst>
    <p:notesMasterId r:id="rId3"/>
  </p:notesMasterIdLst>
  <p:handoutMasterIdLst>
    <p:handoutMasterId r:id="rId4"/>
  </p:handoutMasterIdLst>
  <p:sldIdLst>
    <p:sldId id="258" r:id="rId2"/>
  </p:sldIdLst>
  <p:sldSz cx="28803600" cy="43205400"/>
  <p:notesSz cx="7104063"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EF99E5"/>
    <a:srgbClr val="FF4B4B"/>
    <a:srgbClr val="FF2929"/>
    <a:srgbClr val="FF6161"/>
    <a:srgbClr val="A8E0D3"/>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4" autoAdjust="0"/>
    <p:restoredTop sz="96774" autoAdjust="0"/>
  </p:normalViewPr>
  <p:slideViewPr>
    <p:cSldViewPr>
      <p:cViewPr>
        <p:scale>
          <a:sx n="25" d="100"/>
          <a:sy n="25" d="100"/>
        </p:scale>
        <p:origin x="-570" y="1782"/>
      </p:cViewPr>
      <p:guideLst>
        <p:guide orient="horz" pos="13608"/>
        <p:guide pos="90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6" d="100"/>
        <a:sy n="86" d="100"/>
      </p:scale>
      <p:origin x="0" y="0"/>
    </p:cViewPr>
  </p:sorterViewPr>
  <p:notesViewPr>
    <p:cSldViewPr>
      <p:cViewPr>
        <p:scale>
          <a:sx n="66" d="100"/>
          <a:sy n="66" d="100"/>
        </p:scale>
        <p:origin x="-2574" y="420"/>
      </p:cViewPr>
      <p:guideLst>
        <p:guide orient="horz" pos="3223"/>
        <p:guide pos="223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1"/>
            <a:ext cx="3078639"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dirty="0"/>
          </a:p>
        </p:txBody>
      </p:sp>
      <p:sp>
        <p:nvSpPr>
          <p:cNvPr id="3" name="Espace réservé de la date 2"/>
          <p:cNvSpPr>
            <a:spLocks noGrp="1"/>
          </p:cNvSpPr>
          <p:nvPr>
            <p:ph type="dt" sz="quarter" idx="1"/>
          </p:nvPr>
        </p:nvSpPr>
        <p:spPr>
          <a:xfrm>
            <a:off x="4023836" y="1"/>
            <a:ext cx="3078639"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28/02/2015</a:t>
            </a:fld>
            <a:endParaRPr lang="fr-FR" dirty="0"/>
          </a:p>
        </p:txBody>
      </p:sp>
      <p:sp>
        <p:nvSpPr>
          <p:cNvPr id="4" name="Espace réservé du pied de page 3"/>
          <p:cNvSpPr>
            <a:spLocks noGrp="1"/>
          </p:cNvSpPr>
          <p:nvPr>
            <p:ph type="ftr" sz="quarter" idx="2"/>
          </p:nvPr>
        </p:nvSpPr>
        <p:spPr>
          <a:xfrm>
            <a:off x="1" y="9721851"/>
            <a:ext cx="3078639"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dirty="0"/>
          </a:p>
        </p:txBody>
      </p:sp>
      <p:sp>
        <p:nvSpPr>
          <p:cNvPr id="5" name="Espace réservé du numéro de diapositive 4"/>
          <p:cNvSpPr>
            <a:spLocks noGrp="1"/>
          </p:cNvSpPr>
          <p:nvPr>
            <p:ph type="sldNum" sz="quarter" idx="3"/>
          </p:nvPr>
        </p:nvSpPr>
        <p:spPr>
          <a:xfrm>
            <a:off x="4023836" y="9721851"/>
            <a:ext cx="3078639"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5424" y="1"/>
            <a:ext cx="3078639"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90" y="1"/>
            <a:ext cx="3078639"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a:pPr>
                <a:defRPr/>
              </a:pPr>
              <a:t>16-06-1435</a:t>
            </a:fld>
            <a:endParaRPr/>
          </a:p>
        </p:txBody>
      </p:sp>
      <p:sp>
        <p:nvSpPr>
          <p:cNvPr id="12292" name="Espace réservé de l'image des diapositives 3"/>
          <p:cNvSpPr>
            <a:spLocks noGrp="1" noRot="1" noChangeAspect="1"/>
          </p:cNvSpPr>
          <p:nvPr>
            <p:ph type="sldImg" idx="2"/>
          </p:nvPr>
        </p:nvSpPr>
        <p:spPr bwMode="auto">
          <a:xfrm>
            <a:off x="2273300" y="768350"/>
            <a:ext cx="2557463"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10090" y="4860925"/>
            <a:ext cx="5683886"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5424" y="9721851"/>
            <a:ext cx="3078639"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90" y="9721851"/>
            <a:ext cx="3078639"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a:p>
        </p:txBody>
      </p:sp>
      <p:sp>
        <p:nvSpPr>
          <p:cNvPr id="4" name="Espace réservé du numéro de diapositive 3"/>
          <p:cNvSpPr>
            <a:spLocks noGrp="1"/>
          </p:cNvSpPr>
          <p:nvPr>
            <p:ph type="sldNum" sz="quarter" idx="10"/>
          </p:nvPr>
        </p:nvSpPr>
        <p:spPr/>
        <p:txBody>
          <a:bodyPr/>
          <a:lstStyle/>
          <a:p>
            <a:pPr>
              <a:defRPr/>
            </a:pPr>
            <a:fld id="{7B1FF6FB-FF66-42CF-B6E9-3647C08E5F3E}" type="slidenum">
              <a:rPr lang="fr-FR" smtClean="0"/>
              <a:pPr>
                <a:defRPr/>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8401050" y="0"/>
            <a:ext cx="20402550" cy="432054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lIns="411480" tIns="205740" rIns="411480" bIns="205740" anchor="ctr"/>
          <a:lstStyle>
            <a:extLst/>
          </a:lstStyle>
          <a:p>
            <a:pPr algn="ctr" eaLnBrk="1" latinLnBrk="0" hangingPunct="1"/>
            <a:endParaRPr kumimoji="0" lang="en-US" dirty="0"/>
          </a:p>
        </p:txBody>
      </p:sp>
      <p:sp>
        <p:nvSpPr>
          <p:cNvPr id="9" name="Connecteur droit 8"/>
          <p:cNvSpPr>
            <a:spLocks noChangeShapeType="1"/>
          </p:cNvSpPr>
          <p:nvPr/>
        </p:nvSpPr>
        <p:spPr bwMode="auto">
          <a:xfrm rot="16200000">
            <a:off x="-13201650" y="21602700"/>
            <a:ext cx="432054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411480" tIns="205740" rIns="411480" bIns="205740" anchor="t" compatLnSpc="1"/>
          <a:lstStyle>
            <a:extLst/>
          </a:lstStyle>
          <a:p>
            <a:endParaRPr kumimoji="0" lang="en-US" dirty="0"/>
          </a:p>
        </p:txBody>
      </p:sp>
      <p:sp>
        <p:nvSpPr>
          <p:cNvPr id="12" name="Titre 11"/>
          <p:cNvSpPr>
            <a:spLocks noGrp="1"/>
          </p:cNvSpPr>
          <p:nvPr>
            <p:ph type="ctrTitle"/>
          </p:nvPr>
        </p:nvSpPr>
        <p:spPr>
          <a:xfrm>
            <a:off x="10605634" y="3360420"/>
            <a:ext cx="16082010" cy="18069458"/>
          </a:xfrm>
        </p:spPr>
        <p:txBody>
          <a:bodyPr lIns="205740" tIns="0" rIns="205740">
            <a:noAutofit/>
          </a:bodyPr>
          <a:lstStyle>
            <a:lvl1pPr algn="r">
              <a:defRPr sz="18900" b="1"/>
            </a:lvl1pPr>
            <a:extLst/>
          </a:lstStyle>
          <a:p>
            <a:r>
              <a:rPr kumimoji="0" lang="fr-FR" smtClean="0"/>
              <a:t>Cliquez pour modifier le style du titre</a:t>
            </a:r>
            <a:endParaRPr kumimoji="0" lang="en-US"/>
          </a:p>
        </p:txBody>
      </p:sp>
      <p:sp>
        <p:nvSpPr>
          <p:cNvPr id="25" name="Sous-titre 24"/>
          <p:cNvSpPr>
            <a:spLocks noGrp="1"/>
          </p:cNvSpPr>
          <p:nvPr>
            <p:ph type="subTitle" idx="1"/>
          </p:nvPr>
        </p:nvSpPr>
        <p:spPr>
          <a:xfrm>
            <a:off x="10566492" y="22301143"/>
            <a:ext cx="16111551" cy="6937862"/>
          </a:xfrm>
        </p:spPr>
        <p:txBody>
          <a:bodyPr lIns="205740" tIns="0" rIns="205740" bIns="0"/>
          <a:lstStyle>
            <a:lvl1pPr marL="0" indent="0" algn="r">
              <a:buNone/>
              <a:defRPr sz="9900">
                <a:solidFill>
                  <a:srgbClr val="FFFFFF"/>
                </a:solidFill>
                <a:effectLst/>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extLst/>
          </a:lstStyle>
          <a:p>
            <a:r>
              <a:rPr kumimoji="0" lang="fr-FR" smtClean="0"/>
              <a:t>Cliquez pour modifier le style des sous-titres du masque</a:t>
            </a:r>
            <a:endParaRPr kumimoji="0" lang="en-US"/>
          </a:p>
        </p:txBody>
      </p:sp>
      <p:sp>
        <p:nvSpPr>
          <p:cNvPr id="31" name="Espace réservé de la date 30"/>
          <p:cNvSpPr>
            <a:spLocks noGrp="1"/>
          </p:cNvSpPr>
          <p:nvPr>
            <p:ph type="dt" sz="half" idx="10"/>
          </p:nvPr>
        </p:nvSpPr>
        <p:spPr>
          <a:xfrm>
            <a:off x="18494355" y="41315060"/>
            <a:ext cx="6307762" cy="1429483"/>
          </a:xfrm>
        </p:spPr>
        <p:txBody>
          <a:bodyPr/>
          <a:lstStyle>
            <a:lvl1pPr>
              <a:defRPr lang="en-US" smtClean="0">
                <a:solidFill>
                  <a:srgbClr val="FFFFFF"/>
                </a:solidFill>
              </a:defRPr>
            </a:lvl1pPr>
            <a:extLst/>
          </a:lstStyle>
          <a:p>
            <a:pPr>
              <a:defRPr/>
            </a:pPr>
            <a:endParaRPr lang="en-US" dirty="0"/>
          </a:p>
        </p:txBody>
      </p:sp>
      <p:sp>
        <p:nvSpPr>
          <p:cNvPr id="18" name="Espace réservé du pied de page 17"/>
          <p:cNvSpPr>
            <a:spLocks noGrp="1"/>
          </p:cNvSpPr>
          <p:nvPr>
            <p:ph type="ftr" sz="quarter" idx="11"/>
          </p:nvPr>
        </p:nvSpPr>
        <p:spPr>
          <a:xfrm>
            <a:off x="8881110" y="41315060"/>
            <a:ext cx="9222324" cy="1440180"/>
          </a:xfrm>
        </p:spPr>
        <p:txBody>
          <a:bodyPr/>
          <a:lstStyle>
            <a:lvl1pPr>
              <a:defRPr lang="en-US" dirty="0">
                <a:solidFill>
                  <a:srgbClr val="FFFFFF"/>
                </a:solidFill>
              </a:defRPr>
            </a:lvl1pPr>
            <a:extLst/>
          </a:lstStyle>
          <a:p>
            <a:pPr>
              <a:defRPr/>
            </a:pPr>
            <a:endParaRPr lang="en-US" dirty="0"/>
          </a:p>
        </p:txBody>
      </p:sp>
      <p:sp>
        <p:nvSpPr>
          <p:cNvPr id="29" name="Espace réservé du numéro de diapositive 28"/>
          <p:cNvSpPr>
            <a:spLocks noGrp="1"/>
          </p:cNvSpPr>
          <p:nvPr>
            <p:ph type="sldNum" sz="quarter" idx="12"/>
          </p:nvPr>
        </p:nvSpPr>
        <p:spPr>
          <a:xfrm>
            <a:off x="24824785" y="41304362"/>
            <a:ext cx="1853258" cy="1440180"/>
          </a:xfrm>
        </p:spPr>
        <p:txBody>
          <a:bodyPr/>
          <a:lstStyle>
            <a:lvl1pPr>
              <a:defRPr lang="en-US" smtClean="0">
                <a:solidFill>
                  <a:srgbClr val="FFFFFF"/>
                </a:solidFill>
              </a:defRPr>
            </a:lvl1pPr>
            <a:extLst/>
          </a:lstStyle>
          <a:p>
            <a:pPr>
              <a:defRPr/>
            </a:pPr>
            <a:fld id="{5998369B-A6EF-43F8-95E5-75D0C38FAAC1}" type="slidenum">
              <a:rPr lang="fr-FR" smtClean="0"/>
              <a:pPr>
                <a:defRPr/>
              </a:pPr>
              <a:t>‹N°›</a:t>
            </a:fld>
            <a:endParaRPr lang="fr-FR"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endParaRPr lang="en-US" dirty="0"/>
          </a:p>
        </p:txBody>
      </p:sp>
      <p:sp>
        <p:nvSpPr>
          <p:cNvPr id="5" name="Espace réservé du pied de page 4"/>
          <p:cNvSpPr>
            <a:spLocks noGrp="1"/>
          </p:cNvSpPr>
          <p:nvPr>
            <p:ph type="ftr" sz="quarter" idx="11"/>
          </p:nvPr>
        </p:nvSpPr>
        <p:spPr/>
        <p:txBody>
          <a:bodyPr/>
          <a:lstStyle>
            <a:extLst/>
          </a:lstStyle>
          <a:p>
            <a:pPr>
              <a:defRPr/>
            </a:pPr>
            <a:endParaRPr lang="en-US" dirty="0"/>
          </a:p>
        </p:txBody>
      </p:sp>
      <p:sp>
        <p:nvSpPr>
          <p:cNvPr id="6" name="Espace réservé du numéro de diapositive 5"/>
          <p:cNvSpPr>
            <a:spLocks noGrp="1"/>
          </p:cNvSpPr>
          <p:nvPr>
            <p:ph type="sldNum" sz="quarter" idx="12"/>
          </p:nvPr>
        </p:nvSpPr>
        <p:spPr/>
        <p:txBody>
          <a:bodyPr/>
          <a:lstStyle>
            <a:extLst/>
          </a:lstStyle>
          <a:p>
            <a:pPr>
              <a:defRPr/>
            </a:pPr>
            <a:fld id="{CAB33F9F-9394-40C0-B684-8FA80BC0590D}" type="slidenum">
              <a:rPr lang="fr-FR" smtClean="0"/>
              <a:pPr>
                <a:defRPr/>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0642580" y="1732219"/>
            <a:ext cx="4800600" cy="36864608"/>
          </a:xfrm>
        </p:spPr>
        <p:txBody>
          <a:bodyPr vert="eaVert" ancho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1730248"/>
            <a:ext cx="18962370" cy="36864608"/>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13364870" y="41315060"/>
            <a:ext cx="6307762" cy="1429483"/>
          </a:xfrm>
        </p:spPr>
        <p:txBody>
          <a:bodyPr/>
          <a:lstStyle>
            <a:extLst/>
          </a:lstStyle>
          <a:p>
            <a:pPr>
              <a:defRPr/>
            </a:pPr>
            <a:endParaRPr lang="en-US" dirty="0"/>
          </a:p>
        </p:txBody>
      </p:sp>
      <p:sp>
        <p:nvSpPr>
          <p:cNvPr id="5" name="Espace réservé du pied de page 4"/>
          <p:cNvSpPr>
            <a:spLocks noGrp="1"/>
          </p:cNvSpPr>
          <p:nvPr>
            <p:ph type="ftr" sz="quarter" idx="11"/>
          </p:nvPr>
        </p:nvSpPr>
        <p:spPr>
          <a:xfrm>
            <a:off x="1440180" y="41304362"/>
            <a:ext cx="11521440" cy="1440180"/>
          </a:xfrm>
        </p:spPr>
        <p:txBody>
          <a:bodyPr/>
          <a:lstStyle>
            <a:extLst/>
          </a:lstStyle>
          <a:p>
            <a:pPr>
              <a:defRPr/>
            </a:pPr>
            <a:endParaRPr lang="en-US" dirty="0"/>
          </a:p>
        </p:txBody>
      </p:sp>
      <p:sp>
        <p:nvSpPr>
          <p:cNvPr id="6" name="Espace réservé du numéro de diapositive 5"/>
          <p:cNvSpPr>
            <a:spLocks noGrp="1"/>
          </p:cNvSpPr>
          <p:nvPr>
            <p:ph type="sldNum" sz="quarter" idx="12"/>
          </p:nvPr>
        </p:nvSpPr>
        <p:spPr>
          <a:xfrm>
            <a:off x="19701663" y="41285160"/>
            <a:ext cx="1853258" cy="1440180"/>
          </a:xfrm>
        </p:spPr>
        <p:txBody>
          <a:bodyPr/>
          <a:lstStyle>
            <a:lvl1pPr>
              <a:defRPr>
                <a:solidFill>
                  <a:schemeClr val="tx2"/>
                </a:solidFill>
              </a:defRPr>
            </a:lvl1pPr>
            <a:extLst/>
          </a:lstStyle>
          <a:p>
            <a:pPr>
              <a:defRPr/>
            </a:pPr>
            <a:fld id="{0750E905-AE62-4E92-AB62-C68FE6EFA973}" type="slidenum">
              <a:rPr lang="fr-FR" smtClean="0"/>
              <a:pPr>
                <a:defRPr/>
              </a:pPr>
              <a:t>‹N°›</a:t>
            </a:fld>
            <a:endParaRPr lang="fr-F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dirty="0"/>
          </a:p>
        </p:txBody>
      </p:sp>
      <p:sp>
        <p:nvSpPr>
          <p:cNvPr id="8" name="Espace réservé du pied de page 2"/>
          <p:cNvSpPr txBox="1">
            <a:spLocks noGrp="1"/>
          </p:cNvSpPr>
          <p:nvPr>
            <p:ph type="ftr" sz="quarter" idx="11"/>
          </p:nvPr>
        </p:nvSpPr>
        <p:spPr/>
        <p:txBody>
          <a:bodyPr/>
          <a:lstStyle>
            <a:lvl1pPr>
              <a:defRPr/>
            </a:lvl1pPr>
          </a:lstStyle>
          <a:p>
            <a:pPr>
              <a:defRPr/>
            </a:pPr>
            <a:endParaRPr lang="en-US" dirty="0"/>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dirty="0"/>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endParaRPr lang="en-US" dirty="0"/>
          </a:p>
        </p:txBody>
      </p:sp>
      <p:sp>
        <p:nvSpPr>
          <p:cNvPr id="5" name="Espace réservé du pied de page 4"/>
          <p:cNvSpPr>
            <a:spLocks noGrp="1"/>
          </p:cNvSpPr>
          <p:nvPr>
            <p:ph type="ftr" sz="quarter" idx="11"/>
          </p:nvPr>
        </p:nvSpPr>
        <p:spPr/>
        <p:txBody>
          <a:bodyPr/>
          <a:lstStyle>
            <a:extLst/>
          </a:lstStyle>
          <a:p>
            <a:pPr>
              <a:defRPr/>
            </a:pPr>
            <a:endParaRPr lang="en-US" dirty="0"/>
          </a:p>
        </p:txBody>
      </p:sp>
      <p:sp>
        <p:nvSpPr>
          <p:cNvPr id="6" name="Espace réservé du numéro de diapositive 5"/>
          <p:cNvSpPr>
            <a:spLocks noGrp="1"/>
          </p:cNvSpPr>
          <p:nvPr>
            <p:ph type="sldNum" sz="quarter" idx="12"/>
          </p:nvPr>
        </p:nvSpPr>
        <p:spPr/>
        <p:txBody>
          <a:bodyPr/>
          <a:lstStyle>
            <a:extLst/>
          </a:lstStyle>
          <a:p>
            <a:pPr>
              <a:defRPr/>
            </a:pPr>
            <a:fld id="{CD22DD83-822A-4458-B54D-F6C19E849AD6}" type="slidenum">
              <a:rPr lang="fr-FR" smtClean="0"/>
              <a:pPr>
                <a:defRPr/>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1">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3360420" y="17777576"/>
            <a:ext cx="19704787" cy="8581073"/>
          </a:xfrm>
        </p:spPr>
        <p:txBody>
          <a:bodyPr tIns="0" anchor="t"/>
          <a:lstStyle>
            <a:lvl1pPr algn="r">
              <a:buNone/>
              <a:defRPr sz="18900" b="1" cap="all"/>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360420" y="12001503"/>
            <a:ext cx="19704787" cy="4684094"/>
          </a:xfrm>
        </p:spPr>
        <p:txBody>
          <a:bodyPr anchor="b"/>
          <a:lstStyle>
            <a:lvl1pPr marL="0" indent="0" algn="r">
              <a:buNone/>
              <a:defRPr sz="9000">
                <a:solidFill>
                  <a:schemeClr val="tx1"/>
                </a:solidFill>
                <a:effectLst/>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a:xfrm>
            <a:off x="14881350" y="41307903"/>
            <a:ext cx="6307762" cy="1429483"/>
          </a:xfrm>
        </p:spPr>
        <p:txBody>
          <a:bodyPr bIns="0" anchor="b"/>
          <a:lstStyle>
            <a:lvl1pPr>
              <a:defRPr>
                <a:solidFill>
                  <a:schemeClr val="tx2"/>
                </a:solidFill>
              </a:defRPr>
            </a:lvl1pPr>
            <a:extLst/>
          </a:lstStyle>
          <a:p>
            <a:pPr>
              <a:defRPr/>
            </a:pPr>
            <a:endParaRPr lang="en-US" dirty="0"/>
          </a:p>
        </p:txBody>
      </p:sp>
      <p:sp>
        <p:nvSpPr>
          <p:cNvPr id="5" name="Espace réservé du pied de page 4"/>
          <p:cNvSpPr>
            <a:spLocks noGrp="1"/>
          </p:cNvSpPr>
          <p:nvPr>
            <p:ph type="ftr" sz="quarter" idx="11"/>
          </p:nvPr>
        </p:nvSpPr>
        <p:spPr>
          <a:xfrm>
            <a:off x="5466378" y="41307903"/>
            <a:ext cx="9121140" cy="1440180"/>
          </a:xfrm>
        </p:spPr>
        <p:txBody>
          <a:bodyPr bIns="0" anchor="b"/>
          <a:lstStyle>
            <a:lvl1pPr>
              <a:defRPr>
                <a:solidFill>
                  <a:schemeClr val="tx2"/>
                </a:solidFill>
              </a:defRPr>
            </a:lvl1pPr>
            <a:extLst/>
          </a:lstStyle>
          <a:p>
            <a:pPr>
              <a:defRPr/>
            </a:pPr>
            <a:endParaRPr lang="en-US" dirty="0"/>
          </a:p>
        </p:txBody>
      </p:sp>
      <p:sp>
        <p:nvSpPr>
          <p:cNvPr id="6" name="Espace réservé du numéro de diapositive 5"/>
          <p:cNvSpPr>
            <a:spLocks noGrp="1"/>
          </p:cNvSpPr>
          <p:nvPr>
            <p:ph type="sldNum" sz="quarter" idx="12"/>
          </p:nvPr>
        </p:nvSpPr>
        <p:spPr>
          <a:xfrm>
            <a:off x="21211949" y="41297206"/>
            <a:ext cx="1853258" cy="1440180"/>
          </a:xfrm>
        </p:spPr>
        <p:txBody>
          <a:bodyPr/>
          <a:lstStyle>
            <a:extLst/>
          </a:lstStyle>
          <a:p>
            <a:pPr>
              <a:defRPr/>
            </a:pPr>
            <a:fld id="{E583A91D-B29B-48B7-AFCB-AEF1403C1B0E}" type="slidenum">
              <a:rPr lang="fr-FR" smtClean="0"/>
              <a:pPr>
                <a:defRPr/>
              </a:pPr>
              <a:t>‹N°›</a:t>
            </a:fld>
            <a:endParaRPr lang="fr-FR"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440180" y="2016252"/>
            <a:ext cx="22812451" cy="7200900"/>
          </a:xfrm>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440180" y="10081263"/>
            <a:ext cx="11089386" cy="28513567"/>
          </a:xfrm>
        </p:spPr>
        <p:txBody>
          <a:bodyPr anchor="t"/>
          <a:lstStyle>
            <a:lvl1pPr>
              <a:defRPr sz="12600"/>
            </a:lvl1pPr>
            <a:lvl2pPr>
              <a:defRPr sz="10800"/>
            </a:lvl2pPr>
            <a:lvl3pPr>
              <a:defRPr sz="9000"/>
            </a:lvl3pPr>
            <a:lvl4pPr>
              <a:defRPr sz="8100"/>
            </a:lvl4pPr>
            <a:lvl5pPr>
              <a:defRPr sz="81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3163245" y="10081263"/>
            <a:ext cx="11089386" cy="28513567"/>
          </a:xfrm>
        </p:spPr>
        <p:txBody>
          <a:bodyPr anchor="t"/>
          <a:lstStyle>
            <a:lvl1pPr>
              <a:defRPr sz="12600"/>
            </a:lvl1pPr>
            <a:lvl2pPr>
              <a:defRPr sz="10800"/>
            </a:lvl2pPr>
            <a:lvl3pPr>
              <a:defRPr sz="9000"/>
            </a:lvl3pPr>
            <a:lvl4pPr>
              <a:defRPr sz="8100"/>
            </a:lvl4pPr>
            <a:lvl5pPr>
              <a:defRPr sz="81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pPr>
              <a:defRPr/>
            </a:pPr>
            <a:endParaRPr lang="en-US" dirty="0"/>
          </a:p>
        </p:txBody>
      </p:sp>
      <p:sp>
        <p:nvSpPr>
          <p:cNvPr id="6" name="Espace réservé du pied de page 5"/>
          <p:cNvSpPr>
            <a:spLocks noGrp="1"/>
          </p:cNvSpPr>
          <p:nvPr>
            <p:ph type="ftr" sz="quarter" idx="11"/>
          </p:nvPr>
        </p:nvSpPr>
        <p:spPr/>
        <p:txBody>
          <a:bodyPr/>
          <a:lstStyle>
            <a:extLst/>
          </a:lstStyle>
          <a:p>
            <a:pPr>
              <a:defRPr/>
            </a:pPr>
            <a:endParaRPr lang="en-US" dirty="0"/>
          </a:p>
        </p:txBody>
      </p:sp>
      <p:sp>
        <p:nvSpPr>
          <p:cNvPr id="7" name="Espace réservé du numéro de diapositive 6"/>
          <p:cNvSpPr>
            <a:spLocks noGrp="1"/>
          </p:cNvSpPr>
          <p:nvPr>
            <p:ph type="sldNum" sz="quarter" idx="12"/>
          </p:nvPr>
        </p:nvSpPr>
        <p:spPr/>
        <p:txBody>
          <a:bodyPr/>
          <a:lstStyle>
            <a:extLst/>
          </a:lstStyle>
          <a:p>
            <a:pPr>
              <a:defRPr/>
            </a:pPr>
            <a:fld id="{05FD7F8C-D0B9-4E1C-845F-F1E829A3BEF6}" type="slidenum">
              <a:rPr lang="fr-FR" smtClean="0"/>
              <a:pPr>
                <a:defRPr/>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440180" y="2016252"/>
            <a:ext cx="22812451" cy="7200900"/>
          </a:xfrm>
        </p:spPr>
        <p:txBody>
          <a:bodyPr anchor="b"/>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440180" y="36964620"/>
            <a:ext cx="11089386" cy="288036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8100" b="1">
                <a:solidFill>
                  <a:schemeClr val="tx2"/>
                </a:solidFill>
                <a:effectLst/>
              </a:defRPr>
            </a:lvl1pPr>
            <a:lvl2pPr>
              <a:buNone/>
              <a:defRPr sz="9000" b="1"/>
            </a:lvl2pPr>
            <a:lvl3pPr>
              <a:buNone/>
              <a:defRPr sz="8100" b="1"/>
            </a:lvl3pPr>
            <a:lvl4pPr>
              <a:buNone/>
              <a:defRPr sz="7200" b="1"/>
            </a:lvl4pPr>
            <a:lvl5pPr>
              <a:buNone/>
              <a:defRPr sz="72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3163245" y="36964620"/>
            <a:ext cx="11089386" cy="288036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8100" b="1">
                <a:solidFill>
                  <a:schemeClr val="tx2"/>
                </a:solidFill>
                <a:effectLst/>
              </a:defRPr>
            </a:lvl1pPr>
            <a:lvl2pPr>
              <a:buNone/>
              <a:defRPr sz="9000" b="1"/>
            </a:lvl2pPr>
            <a:lvl3pPr>
              <a:buNone/>
              <a:defRPr sz="8100" b="1"/>
            </a:lvl3pPr>
            <a:lvl4pPr>
              <a:buNone/>
              <a:defRPr sz="7200" b="1"/>
            </a:lvl4pPr>
            <a:lvl5pPr>
              <a:buNone/>
              <a:defRPr sz="72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1440180" y="10784592"/>
            <a:ext cx="11089386" cy="25923240"/>
          </a:xfrm>
        </p:spPr>
        <p:txBody>
          <a:bodyPr/>
          <a:lstStyle>
            <a:lvl1pPr>
              <a:defRPr sz="10800"/>
            </a:lvl1pPr>
            <a:lvl2pPr>
              <a:defRPr sz="9000"/>
            </a:lvl2pPr>
            <a:lvl3pPr>
              <a:defRPr sz="8100"/>
            </a:lvl3pPr>
            <a:lvl4pPr>
              <a:defRPr sz="7200"/>
            </a:lvl4pPr>
            <a:lvl5pPr>
              <a:defRPr sz="72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13163245" y="10784592"/>
            <a:ext cx="11089386" cy="25923240"/>
          </a:xfrm>
        </p:spPr>
        <p:txBody>
          <a:bodyPr/>
          <a:lstStyle>
            <a:lvl1pPr>
              <a:defRPr sz="10800"/>
            </a:lvl1pPr>
            <a:lvl2pPr>
              <a:defRPr sz="9000"/>
            </a:lvl2pPr>
            <a:lvl3pPr>
              <a:defRPr sz="8100"/>
            </a:lvl3pPr>
            <a:lvl4pPr>
              <a:defRPr sz="7200"/>
            </a:lvl4pPr>
            <a:lvl5pPr>
              <a:defRPr sz="72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pPr>
              <a:defRPr/>
            </a:pPr>
            <a:endParaRPr lang="en-US" dirty="0"/>
          </a:p>
        </p:txBody>
      </p:sp>
      <p:sp>
        <p:nvSpPr>
          <p:cNvPr id="8" name="Espace réservé du pied de page 7"/>
          <p:cNvSpPr>
            <a:spLocks noGrp="1"/>
          </p:cNvSpPr>
          <p:nvPr>
            <p:ph type="ftr" sz="quarter" idx="11"/>
          </p:nvPr>
        </p:nvSpPr>
        <p:spPr/>
        <p:txBody>
          <a:bodyPr/>
          <a:lstStyle>
            <a:extLst/>
          </a:lstStyle>
          <a:p>
            <a:pPr>
              <a:defRPr/>
            </a:pPr>
            <a:endParaRPr lang="en-US" dirty="0"/>
          </a:p>
        </p:txBody>
      </p:sp>
      <p:sp>
        <p:nvSpPr>
          <p:cNvPr id="9" name="Espace réservé du numéro de diapositive 8"/>
          <p:cNvSpPr>
            <a:spLocks noGrp="1"/>
          </p:cNvSpPr>
          <p:nvPr>
            <p:ph type="sldNum" sz="quarter" idx="12"/>
          </p:nvPr>
        </p:nvSpPr>
        <p:spPr/>
        <p:txBody>
          <a:bodyPr/>
          <a:lstStyle>
            <a:extLst/>
          </a:lstStyle>
          <a:p>
            <a:pPr>
              <a:defRPr/>
            </a:pPr>
            <a:fld id="{AD521F33-FD0F-4C65-96E5-BC59B162C37F}" type="slidenum">
              <a:rPr lang="fr-FR" smtClean="0"/>
              <a:pPr>
                <a:defRPr/>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440180" y="2016252"/>
            <a:ext cx="22812451" cy="7200900"/>
          </a:xfrm>
        </p:spPr>
        <p:txBody>
          <a:bodyPr/>
          <a:lstStyle>
            <a:extLst/>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extLst/>
          </a:lstStyle>
          <a:p>
            <a:pPr>
              <a:defRPr/>
            </a:pPr>
            <a:endParaRPr lang="en-US" dirty="0"/>
          </a:p>
        </p:txBody>
      </p:sp>
      <p:sp>
        <p:nvSpPr>
          <p:cNvPr id="4" name="Espace réservé du pied de page 3"/>
          <p:cNvSpPr>
            <a:spLocks noGrp="1"/>
          </p:cNvSpPr>
          <p:nvPr>
            <p:ph type="ftr" sz="quarter" idx="11"/>
          </p:nvPr>
        </p:nvSpPr>
        <p:spPr/>
        <p:txBody>
          <a:bodyPr/>
          <a:lstStyle>
            <a:extLst/>
          </a:lstStyle>
          <a:p>
            <a:pPr>
              <a:defRPr/>
            </a:pPr>
            <a:endParaRPr lang="en-US" dirty="0"/>
          </a:p>
        </p:txBody>
      </p:sp>
      <p:sp>
        <p:nvSpPr>
          <p:cNvPr id="5" name="Espace réservé du numéro de diapositive 4"/>
          <p:cNvSpPr>
            <a:spLocks noGrp="1"/>
          </p:cNvSpPr>
          <p:nvPr>
            <p:ph type="sldNum" sz="quarter" idx="12"/>
          </p:nvPr>
        </p:nvSpPr>
        <p:spPr/>
        <p:txBody>
          <a:bodyPr/>
          <a:lstStyle>
            <a:extLst/>
          </a:lstStyle>
          <a:p>
            <a:pPr>
              <a:defRPr/>
            </a:pPr>
            <a:fld id="{194FF44E-2F55-4665-9AA7-2C9C8519604F}" type="slidenum">
              <a:rPr lang="fr-FR" smtClean="0"/>
              <a:pPr>
                <a:defRPr/>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solidFill>
                  <a:schemeClr val="tx2"/>
                </a:solidFill>
              </a:defRPr>
            </a:lvl1pPr>
            <a:extLst/>
          </a:lstStyle>
          <a:p>
            <a:pPr>
              <a:defRPr/>
            </a:pPr>
            <a:endParaRPr lang="en-US" dirty="0"/>
          </a:p>
        </p:txBody>
      </p:sp>
      <p:sp>
        <p:nvSpPr>
          <p:cNvPr id="3" name="Espace réservé du pied de page 2"/>
          <p:cNvSpPr>
            <a:spLocks noGrp="1"/>
          </p:cNvSpPr>
          <p:nvPr>
            <p:ph type="ftr" sz="quarter" idx="11"/>
          </p:nvPr>
        </p:nvSpPr>
        <p:spPr/>
        <p:txBody>
          <a:bodyPr/>
          <a:lstStyle>
            <a:lvl1pPr>
              <a:defRPr>
                <a:solidFill>
                  <a:schemeClr val="tx2"/>
                </a:solidFill>
              </a:defRPr>
            </a:lvl1pPr>
            <a:extLst/>
          </a:lstStyle>
          <a:p>
            <a:pPr>
              <a:defRPr/>
            </a:pPr>
            <a:endParaRPr lang="en-US" dirty="0"/>
          </a:p>
        </p:txBody>
      </p:sp>
      <p:sp>
        <p:nvSpPr>
          <p:cNvPr id="4" name="Espace réservé du numéro de diapositive 3"/>
          <p:cNvSpPr>
            <a:spLocks noGrp="1"/>
          </p:cNvSpPr>
          <p:nvPr>
            <p:ph type="sldNum" sz="quarter" idx="12"/>
          </p:nvPr>
        </p:nvSpPr>
        <p:spPr/>
        <p:txBody>
          <a:bodyPr/>
          <a:lstStyle>
            <a:extLst/>
          </a:lstStyle>
          <a:p>
            <a:pPr>
              <a:defRPr/>
            </a:pPr>
            <a:fld id="{4FA50C5F-7891-4283-8718-228137E765B6}" type="slidenum">
              <a:rPr lang="fr-FR" smtClean="0"/>
              <a:pPr>
                <a:defRPr/>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40180" y="1440180"/>
            <a:ext cx="18578322" cy="7392924"/>
          </a:xfrm>
        </p:spPr>
        <p:txBody>
          <a:bodyPr wrap="square" anchor="b"/>
          <a:lstStyle>
            <a:lvl1pPr algn="l">
              <a:buNone/>
              <a:defRPr lang="en-US" sz="10800" baseline="0" smtClean="0"/>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440180" y="9433721"/>
            <a:ext cx="18578322" cy="3795826"/>
          </a:xfrm>
        </p:spPr>
        <p:txBody>
          <a:bodyPr rot="0" spcFirstLastPara="0" vertOverflow="overflow" horzOverflow="overflow" vert="horz" wrap="square" lIns="205740" tIns="0" rIns="0" bIns="0" numCol="1" spcCol="0" rtlCol="0" fromWordArt="0" anchor="t" anchorCtr="0" forceAA="0" compatLnSpc="1">
            <a:normAutofit/>
          </a:bodyPr>
          <a:lstStyle>
            <a:lvl1pPr marL="0" indent="0">
              <a:spcBef>
                <a:spcPts val="0"/>
              </a:spcBef>
              <a:spcAft>
                <a:spcPts val="0"/>
              </a:spcAft>
              <a:buNone/>
              <a:defRPr sz="6300"/>
            </a:lvl1pPr>
            <a:lvl2pPr>
              <a:buNone/>
              <a:defRPr sz="5400"/>
            </a:lvl2pPr>
            <a:lvl3pPr>
              <a:buNone/>
              <a:defRPr sz="4500"/>
            </a:lvl3pPr>
            <a:lvl4pPr>
              <a:buNone/>
              <a:defRPr sz="4100"/>
            </a:lvl4pPr>
            <a:lvl5pPr>
              <a:buNone/>
              <a:defRPr sz="41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1440180" y="13441680"/>
            <a:ext cx="22802850" cy="27542038"/>
          </a:xfrm>
        </p:spPr>
        <p:txBody>
          <a:bodyPr/>
          <a:lstStyle>
            <a:lvl1pPr>
              <a:defRPr sz="14400"/>
            </a:lvl1pPr>
            <a:lvl2pPr>
              <a:defRPr sz="12600"/>
            </a:lvl2pPr>
            <a:lvl3pPr>
              <a:defRPr sz="10800"/>
            </a:lvl3pPr>
            <a:lvl4pPr>
              <a:defRPr sz="9000"/>
            </a:lvl4pPr>
            <a:lvl5pPr>
              <a:defRPr sz="9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pPr>
              <a:defRPr/>
            </a:pPr>
            <a:endParaRPr lang="en-US" dirty="0"/>
          </a:p>
        </p:txBody>
      </p:sp>
      <p:sp>
        <p:nvSpPr>
          <p:cNvPr id="6" name="Espace réservé du pied de page 5"/>
          <p:cNvSpPr>
            <a:spLocks noGrp="1"/>
          </p:cNvSpPr>
          <p:nvPr>
            <p:ph type="ftr" sz="quarter" idx="11"/>
          </p:nvPr>
        </p:nvSpPr>
        <p:spPr/>
        <p:txBody>
          <a:bodyPr/>
          <a:lstStyle>
            <a:extLst/>
          </a:lstStyle>
          <a:p>
            <a:pPr>
              <a:defRPr/>
            </a:pPr>
            <a:endParaRPr lang="en-US" dirty="0"/>
          </a:p>
        </p:txBody>
      </p:sp>
      <p:sp>
        <p:nvSpPr>
          <p:cNvPr id="7" name="Espace réservé du numéro de diapositive 6"/>
          <p:cNvSpPr>
            <a:spLocks noGrp="1"/>
          </p:cNvSpPr>
          <p:nvPr>
            <p:ph type="sldNum" sz="quarter" idx="12"/>
          </p:nvPr>
        </p:nvSpPr>
        <p:spPr/>
        <p:txBody>
          <a:bodyPr/>
          <a:lstStyle>
            <a:extLst/>
          </a:lstStyle>
          <a:p>
            <a:pPr>
              <a:defRPr/>
            </a:pPr>
            <a:fld id="{0BBFC409-5C0D-4F4F-B1EA-92DFE8CC3C4D}" type="slidenum">
              <a:rPr lang="fr-FR" smtClean="0"/>
              <a:pPr>
                <a:defRPr/>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1883601" y="6329412"/>
            <a:ext cx="13606510" cy="2716921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411480" tIns="205740" rIns="411480" bIns="205740" rtlCol="0" anchor="ctr"/>
          <a:lstStyle>
            <a:extLst/>
          </a:lstStyle>
          <a:p>
            <a:pPr algn="ctr" eaLnBrk="1" latinLnBrk="0" hangingPunct="1"/>
            <a:endParaRPr kumimoji="0" lang="en-US" dirty="0"/>
          </a:p>
        </p:txBody>
      </p:sp>
      <p:sp>
        <p:nvSpPr>
          <p:cNvPr id="9" name="Rectangle 8"/>
          <p:cNvSpPr/>
          <p:nvPr/>
        </p:nvSpPr>
        <p:spPr>
          <a:xfrm rot="21420000">
            <a:off x="1879626" y="6292544"/>
            <a:ext cx="13606510" cy="27169210"/>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411480" tIns="205740" rIns="411480" bIns="205740" rtlCol="0" anchor="ctr"/>
          <a:lstStyle>
            <a:extLst/>
          </a:lstStyle>
          <a:p>
            <a:pPr algn="ctr" eaLnBrk="1" latinLnBrk="0" hangingPunct="1"/>
            <a:endParaRPr kumimoji="0" lang="en-US" dirty="0"/>
          </a:p>
        </p:txBody>
      </p:sp>
      <p:sp>
        <p:nvSpPr>
          <p:cNvPr id="2" name="Titre 1"/>
          <p:cNvSpPr>
            <a:spLocks noGrp="1"/>
          </p:cNvSpPr>
          <p:nvPr>
            <p:ph type="title"/>
          </p:nvPr>
        </p:nvSpPr>
        <p:spPr>
          <a:xfrm>
            <a:off x="16975659" y="7200900"/>
            <a:ext cx="10801350" cy="12961620"/>
          </a:xfrm>
        </p:spPr>
        <p:txBody>
          <a:bodyPr vert="horz" anchor="b"/>
          <a:lstStyle>
            <a:lvl1pPr algn="l">
              <a:buNone/>
              <a:defRPr sz="135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fr-FR" smtClean="0"/>
              <a:t>Cliquez pour modifier le style du titre</a:t>
            </a:r>
            <a:endParaRPr kumimoji="0" lang="en-US" dirty="0"/>
          </a:p>
        </p:txBody>
      </p:sp>
      <p:sp>
        <p:nvSpPr>
          <p:cNvPr id="4" name="Espace réservé du texte 3"/>
          <p:cNvSpPr>
            <a:spLocks noGrp="1"/>
          </p:cNvSpPr>
          <p:nvPr>
            <p:ph type="body" sz="half" idx="2"/>
          </p:nvPr>
        </p:nvSpPr>
        <p:spPr>
          <a:xfrm>
            <a:off x="16975659" y="20686894"/>
            <a:ext cx="10801350" cy="12097512"/>
          </a:xfrm>
        </p:spPr>
        <p:txBody>
          <a:bodyPr rot="0" spcFirstLastPara="0" vertOverflow="overflow" horzOverflow="overflow" vert="horz" wrap="square" lIns="370332" tIns="0" rIns="0" bIns="0" numCol="1" spcCol="0" rtlCol="0" fromWordArt="0" anchor="t" anchorCtr="0" forceAA="0" compatLnSpc="1">
            <a:normAutofit/>
          </a:bodyPr>
          <a:lstStyle>
            <a:lvl1pPr marL="0" indent="0">
              <a:lnSpc>
                <a:spcPct val="100000"/>
              </a:lnSpc>
              <a:spcBef>
                <a:spcPts val="0"/>
              </a:spcBef>
              <a:buFontTx/>
              <a:buNone/>
              <a:defRPr sz="6300" baseline="0">
                <a:solidFill>
                  <a:schemeClr val="tx1"/>
                </a:solidFill>
              </a:defRPr>
            </a:lvl1pPr>
            <a:lvl2pPr>
              <a:defRPr sz="5400"/>
            </a:lvl2pPr>
            <a:lvl3pPr>
              <a:defRPr sz="4500"/>
            </a:lvl3pPr>
            <a:lvl4pPr>
              <a:defRPr sz="4100"/>
            </a:lvl4pPr>
            <a:lvl5pPr>
              <a:defRPr sz="41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extLst/>
          </a:lstStyle>
          <a:p>
            <a:pPr>
              <a:defRPr/>
            </a:pPr>
            <a:endParaRPr lang="en-US" dirty="0"/>
          </a:p>
        </p:txBody>
      </p:sp>
      <p:sp>
        <p:nvSpPr>
          <p:cNvPr id="6" name="Espace réservé du pied de page 5"/>
          <p:cNvSpPr>
            <a:spLocks noGrp="1"/>
          </p:cNvSpPr>
          <p:nvPr>
            <p:ph type="ftr" sz="quarter" idx="11"/>
          </p:nvPr>
        </p:nvSpPr>
        <p:spPr/>
        <p:txBody>
          <a:bodyPr/>
          <a:lstStyle>
            <a:extLst/>
          </a:lstStyle>
          <a:p>
            <a:pPr>
              <a:defRPr/>
            </a:pPr>
            <a:endParaRPr lang="en-US" dirty="0"/>
          </a:p>
        </p:txBody>
      </p:sp>
      <p:sp>
        <p:nvSpPr>
          <p:cNvPr id="7" name="Espace réservé du numéro de diapositive 6"/>
          <p:cNvSpPr>
            <a:spLocks noGrp="1"/>
          </p:cNvSpPr>
          <p:nvPr>
            <p:ph type="sldNum" sz="quarter" idx="12"/>
          </p:nvPr>
        </p:nvSpPr>
        <p:spPr/>
        <p:txBody>
          <a:bodyPr/>
          <a:lstStyle>
            <a:extLst/>
          </a:lstStyle>
          <a:p>
            <a:pPr>
              <a:defRPr/>
            </a:pPr>
            <a:fld id="{BF8DD6B3-DE42-45A2-A527-B993F55AC13A}" type="slidenum">
              <a:rPr lang="fr-FR" smtClean="0"/>
              <a:pPr>
                <a:defRPr/>
              </a:pPr>
              <a:t>‹N°›</a:t>
            </a:fld>
            <a:endParaRPr lang="fr-FR" dirty="0"/>
          </a:p>
        </p:txBody>
      </p:sp>
      <p:sp>
        <p:nvSpPr>
          <p:cNvPr id="10" name="Espace réservé pour une image  9"/>
          <p:cNvSpPr>
            <a:spLocks noGrp="1"/>
          </p:cNvSpPr>
          <p:nvPr>
            <p:ph type="pic" idx="1"/>
          </p:nvPr>
        </p:nvSpPr>
        <p:spPr>
          <a:xfrm>
            <a:off x="2090598" y="6558313"/>
            <a:ext cx="13249656" cy="26499312"/>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14400"/>
            </a:lvl1pPr>
            <a:extLst/>
          </a:lstStyle>
          <a:p>
            <a:r>
              <a:rPr kumimoji="0" lang="fr-FR" dirty="0" smtClean="0"/>
              <a:t>Cliquez sur l'icône pour ajouter une image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25683210" y="0"/>
            <a:ext cx="3120390" cy="43205400"/>
          </a:xfrm>
          <a:prstGeom prst="rect">
            <a:avLst/>
          </a:prstGeom>
          <a:blipFill>
            <a:blip r:embed="rId14">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lIns="411480" tIns="205740" rIns="411480" bIns="205740" anchor="ctr"/>
          <a:lstStyle>
            <a:extLst/>
          </a:lstStyle>
          <a:p>
            <a:pPr algn="ctr" eaLnBrk="1" latinLnBrk="0" hangingPunct="1"/>
            <a:endParaRPr kumimoji="0" lang="en-US" dirty="0"/>
          </a:p>
        </p:txBody>
      </p:sp>
      <p:sp>
        <p:nvSpPr>
          <p:cNvPr id="3" name="Espace réservé du titre 2"/>
          <p:cNvSpPr>
            <a:spLocks noGrp="1"/>
          </p:cNvSpPr>
          <p:nvPr>
            <p:ph type="title"/>
          </p:nvPr>
        </p:nvSpPr>
        <p:spPr>
          <a:xfrm>
            <a:off x="1440180" y="2016252"/>
            <a:ext cx="22802850" cy="7200900"/>
          </a:xfrm>
          <a:prstGeom prst="rect">
            <a:avLst/>
          </a:prstGeom>
        </p:spPr>
        <p:txBody>
          <a:bodyPr vert="horz" lIns="205740" tIns="0" rIns="205740" bIns="0" anchor="b" anchorCtr="0">
            <a:normAutofit/>
          </a:bodyPr>
          <a:lstStyle>
            <a:extLst/>
          </a:lstStyle>
          <a:p>
            <a:r>
              <a:rPr kumimoji="0" lang="fr-FR" smtClean="0"/>
              <a:t>Cliquez pour modifier le style du titre</a:t>
            </a:r>
            <a:endParaRPr kumimoji="0" lang="en-US"/>
          </a:p>
        </p:txBody>
      </p:sp>
      <p:sp>
        <p:nvSpPr>
          <p:cNvPr id="31" name="Espace réservé du texte 30"/>
          <p:cNvSpPr>
            <a:spLocks noGrp="1"/>
          </p:cNvSpPr>
          <p:nvPr>
            <p:ph type="body" idx="1"/>
          </p:nvPr>
        </p:nvSpPr>
        <p:spPr>
          <a:xfrm>
            <a:off x="1440180" y="10139321"/>
            <a:ext cx="22802850" cy="30531816"/>
          </a:xfrm>
          <a:prstGeom prst="rect">
            <a:avLst/>
          </a:prstGeom>
        </p:spPr>
        <p:txBody>
          <a:bodyPr vert="horz" lIns="411480" tIns="205740" rIns="411480" bIns="205740">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7" name="Espace réservé de la date 26"/>
          <p:cNvSpPr>
            <a:spLocks noGrp="1"/>
          </p:cNvSpPr>
          <p:nvPr>
            <p:ph type="dt" sz="half" idx="2"/>
          </p:nvPr>
        </p:nvSpPr>
        <p:spPr>
          <a:xfrm>
            <a:off x="13374698" y="41315060"/>
            <a:ext cx="6307762" cy="1429483"/>
          </a:xfrm>
          <a:prstGeom prst="rect">
            <a:avLst/>
          </a:prstGeom>
        </p:spPr>
        <p:txBody>
          <a:bodyPr vert="horz" lIns="411480" tIns="0" rIns="411480" bIns="0" anchor="b"/>
          <a:lstStyle>
            <a:lvl1pPr algn="l" eaLnBrk="1" latinLnBrk="0" hangingPunct="1">
              <a:defRPr kumimoji="0" sz="4500">
                <a:solidFill>
                  <a:schemeClr val="tx2"/>
                </a:solidFill>
              </a:defRPr>
            </a:lvl1pPr>
            <a:extLst/>
          </a:lstStyle>
          <a:p>
            <a:pPr>
              <a:defRPr/>
            </a:pPr>
            <a:endParaRPr lang="en-US" dirty="0"/>
          </a:p>
        </p:txBody>
      </p:sp>
      <p:sp>
        <p:nvSpPr>
          <p:cNvPr id="4" name="Espace réservé du pied de page 3"/>
          <p:cNvSpPr>
            <a:spLocks noGrp="1"/>
          </p:cNvSpPr>
          <p:nvPr>
            <p:ph type="ftr" sz="quarter" idx="3"/>
          </p:nvPr>
        </p:nvSpPr>
        <p:spPr>
          <a:xfrm>
            <a:off x="1440180" y="41315060"/>
            <a:ext cx="11521440" cy="1440180"/>
          </a:xfrm>
          <a:prstGeom prst="rect">
            <a:avLst/>
          </a:prstGeom>
        </p:spPr>
        <p:txBody>
          <a:bodyPr vert="horz" lIns="411480" tIns="0" rIns="411480" bIns="0" anchor="b"/>
          <a:lstStyle>
            <a:lvl1pPr algn="r" eaLnBrk="1" latinLnBrk="0" hangingPunct="1">
              <a:defRPr kumimoji="0" sz="4500">
                <a:solidFill>
                  <a:schemeClr val="tx2"/>
                </a:solidFill>
              </a:defRPr>
            </a:lvl1pPr>
            <a:extLst/>
          </a:lstStyle>
          <a:p>
            <a:pPr>
              <a:defRPr/>
            </a:pPr>
            <a:endParaRPr lang="en-US" dirty="0"/>
          </a:p>
        </p:txBody>
      </p:sp>
      <p:sp>
        <p:nvSpPr>
          <p:cNvPr id="16" name="Espace réservé du numéro de diapositive 15"/>
          <p:cNvSpPr>
            <a:spLocks noGrp="1"/>
          </p:cNvSpPr>
          <p:nvPr>
            <p:ph type="sldNum" sz="quarter" idx="4"/>
          </p:nvPr>
        </p:nvSpPr>
        <p:spPr>
          <a:xfrm>
            <a:off x="19692061" y="41304362"/>
            <a:ext cx="1853258" cy="1440180"/>
          </a:xfrm>
          <a:prstGeom prst="rect">
            <a:avLst/>
          </a:prstGeom>
        </p:spPr>
        <p:txBody>
          <a:bodyPr vert="horz" lIns="0" tIns="0" rIns="0" bIns="0" anchor="b"/>
          <a:lstStyle>
            <a:lvl1pPr algn="r" eaLnBrk="1" latinLnBrk="0" hangingPunct="1">
              <a:defRPr kumimoji="0" sz="5000">
                <a:solidFill>
                  <a:schemeClr val="tx2"/>
                </a:solidFill>
              </a:defRPr>
            </a:lvl1pPr>
            <a:extLst/>
          </a:lstStyle>
          <a:p>
            <a:pPr>
              <a:defRPr/>
            </a:pPr>
            <a:fld id="{6014CD5F-2915-4A8F-8678-4A81C212C2F1}" type="slidenum">
              <a:rPr lang="fr-FR" smtClean="0"/>
              <a:pPr>
                <a:defRPr/>
              </a:pPr>
              <a:t>‹N°›</a:t>
            </a:fld>
            <a:endParaRPr lang="fr-FR" dirty="0"/>
          </a:p>
        </p:txBody>
      </p:sp>
    </p:spTree>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Lst>
  <p:txStyles>
    <p:titleStyle>
      <a:lvl1pPr algn="l" rtl="1" eaLnBrk="1" latinLnBrk="0" hangingPunct="1">
        <a:spcBef>
          <a:spcPct val="0"/>
        </a:spcBef>
        <a:buNone/>
        <a:defRPr kumimoji="0" sz="171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1234440" indent="-1234440" algn="r" rtl="1" eaLnBrk="1" latinLnBrk="0" hangingPunct="1">
        <a:spcBef>
          <a:spcPts val="2700"/>
        </a:spcBef>
        <a:buClr>
          <a:schemeClr val="tx2"/>
        </a:buClr>
        <a:buSzPct val="73000"/>
        <a:buFont typeface="Wingdings 2"/>
        <a:buChar char=""/>
        <a:defRPr kumimoji="0" sz="11700" kern="1200" baseline="0">
          <a:solidFill>
            <a:schemeClr val="tx1"/>
          </a:solidFill>
          <a:latin typeface="+mn-lt"/>
          <a:ea typeface="+mn-ea"/>
          <a:cs typeface="+mn-cs"/>
        </a:defRPr>
      </a:lvl1pPr>
      <a:lvl2pPr marL="2345436" indent="-1028700" algn="r" rtl="1" eaLnBrk="1" latinLnBrk="0" hangingPunct="1">
        <a:spcBef>
          <a:spcPts val="2250"/>
        </a:spcBef>
        <a:buClr>
          <a:schemeClr val="accent4"/>
        </a:buClr>
        <a:buSzPct val="80000"/>
        <a:buFont typeface="Wingdings 2"/>
        <a:buChar char=""/>
        <a:defRPr kumimoji="0" sz="10400" kern="1200">
          <a:solidFill>
            <a:schemeClr val="tx1">
              <a:tint val="85000"/>
            </a:schemeClr>
          </a:solidFill>
          <a:latin typeface="+mn-lt"/>
          <a:ea typeface="+mn-ea"/>
          <a:cs typeface="+mn-cs"/>
        </a:defRPr>
      </a:lvl2pPr>
      <a:lvl3pPr marL="3415284" indent="-1028700" algn="r" rtl="1" eaLnBrk="1" latinLnBrk="0" hangingPunct="1">
        <a:spcBef>
          <a:spcPts val="1800"/>
        </a:spcBef>
        <a:buClr>
          <a:schemeClr val="accent4"/>
        </a:buClr>
        <a:buSzPct val="60000"/>
        <a:buFont typeface="Wingdings"/>
        <a:buChar char=""/>
        <a:defRPr kumimoji="0" sz="9000" kern="1200">
          <a:solidFill>
            <a:schemeClr val="tx1"/>
          </a:solidFill>
          <a:latin typeface="+mn-lt"/>
          <a:ea typeface="+mn-ea"/>
          <a:cs typeface="+mn-cs"/>
        </a:defRPr>
      </a:lvl3pPr>
      <a:lvl4pPr marL="4526280" indent="-1028700" algn="r" rtl="1" eaLnBrk="1" latinLnBrk="0" hangingPunct="1">
        <a:spcBef>
          <a:spcPct val="20000"/>
        </a:spcBef>
        <a:buClr>
          <a:schemeClr val="accent4"/>
        </a:buClr>
        <a:buSzPct val="80000"/>
        <a:buFont typeface="Wingdings 2"/>
        <a:buChar char=""/>
        <a:defRPr kumimoji="0" sz="9000" kern="1200">
          <a:solidFill>
            <a:schemeClr val="tx1">
              <a:tint val="85000"/>
            </a:schemeClr>
          </a:solidFill>
          <a:latin typeface="+mn-lt"/>
          <a:ea typeface="+mn-ea"/>
          <a:cs typeface="+mn-cs"/>
        </a:defRPr>
      </a:lvl4pPr>
      <a:lvl5pPr marL="5760720" indent="-1028700" algn="r" rtl="1" eaLnBrk="1" latinLnBrk="0" hangingPunct="1">
        <a:spcBef>
          <a:spcPts val="1800"/>
        </a:spcBef>
        <a:buClr>
          <a:schemeClr val="accent4"/>
        </a:buClr>
        <a:buSzPct val="70000"/>
        <a:buFont typeface="Wingdings"/>
        <a:buChar char=""/>
        <a:defRPr kumimoji="0" sz="8100" kern="1200">
          <a:solidFill>
            <a:schemeClr val="tx1"/>
          </a:solidFill>
          <a:latin typeface="+mn-lt"/>
          <a:ea typeface="+mn-ea"/>
          <a:cs typeface="+mn-cs"/>
        </a:defRPr>
      </a:lvl5pPr>
      <a:lvl6pPr marL="6624828" indent="-822960" algn="r" rtl="1" eaLnBrk="1" latinLnBrk="0" hangingPunct="1">
        <a:spcBef>
          <a:spcPts val="1800"/>
        </a:spcBef>
        <a:buClr>
          <a:schemeClr val="accent4"/>
        </a:buClr>
        <a:buSzPct val="80000"/>
        <a:buFont typeface="Wingdings 2"/>
        <a:buChar char=""/>
        <a:defRPr kumimoji="0" sz="8100" kern="1200">
          <a:solidFill>
            <a:schemeClr val="tx1">
              <a:tint val="85000"/>
            </a:schemeClr>
          </a:solidFill>
          <a:latin typeface="+mn-lt"/>
          <a:ea typeface="+mn-ea"/>
          <a:cs typeface="+mn-cs"/>
        </a:defRPr>
      </a:lvl6pPr>
      <a:lvl7pPr marL="7530084" indent="-822960" algn="r" rtl="1" eaLnBrk="1" latinLnBrk="0" hangingPunct="1">
        <a:spcBef>
          <a:spcPct val="20000"/>
        </a:spcBef>
        <a:buClr>
          <a:schemeClr val="accent4"/>
        </a:buClr>
        <a:buSzPct val="80000"/>
        <a:buFont typeface="Wingdings 2"/>
        <a:buChar char=""/>
        <a:defRPr kumimoji="0" sz="7200" kern="1200" baseline="0">
          <a:solidFill>
            <a:schemeClr val="tx1"/>
          </a:solidFill>
          <a:latin typeface="+mn-lt"/>
          <a:ea typeface="+mn-ea"/>
          <a:cs typeface="+mn-cs"/>
        </a:defRPr>
      </a:lvl7pPr>
      <a:lvl8pPr marL="8311896" indent="-822960" algn="r" rtl="1" eaLnBrk="1" latinLnBrk="0" hangingPunct="1">
        <a:spcBef>
          <a:spcPts val="1350"/>
        </a:spcBef>
        <a:buClr>
          <a:schemeClr val="accent4"/>
        </a:buClr>
        <a:buSzPct val="100000"/>
        <a:buChar char="•"/>
        <a:defRPr kumimoji="0" sz="7200" kern="1200" baseline="0">
          <a:solidFill>
            <a:schemeClr val="tx1">
              <a:tint val="85000"/>
            </a:schemeClr>
          </a:solidFill>
          <a:latin typeface="+mn-lt"/>
          <a:ea typeface="+mn-ea"/>
          <a:cs typeface="+mn-cs"/>
        </a:defRPr>
      </a:lvl8pPr>
      <a:lvl9pPr marL="9258300" indent="-822960" algn="r" rtl="1" eaLnBrk="1" latinLnBrk="0" hangingPunct="1">
        <a:spcBef>
          <a:spcPct val="20000"/>
        </a:spcBef>
        <a:buClr>
          <a:schemeClr val="accent4"/>
        </a:buClr>
        <a:buSzPct val="100000"/>
        <a:buFont typeface="Wingdings"/>
        <a:buChar char="§"/>
        <a:defRPr kumimoji="0" sz="63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audio" Target="../media/audio1.wav"/><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1"/>
          <p:cNvSpPr/>
          <p:nvPr/>
        </p:nvSpPr>
        <p:spPr>
          <a:xfrm>
            <a:off x="5257736" y="0"/>
            <a:ext cx="20359830" cy="3354763"/>
          </a:xfrm>
          <a:prstGeom prst="rect">
            <a:avLst/>
          </a:prstGeom>
          <a:gradFill flip="none" rotWithShape="1">
            <a:gsLst>
              <a:gs pos="0">
                <a:schemeClr val="accent2">
                  <a:tint val="15000"/>
                  <a:satMod val="250000"/>
                </a:schemeClr>
              </a:gs>
              <a:gs pos="49000">
                <a:schemeClr val="accent2">
                  <a:tint val="50000"/>
                  <a:satMod val="200000"/>
                </a:schemeClr>
              </a:gs>
              <a:gs pos="49100">
                <a:schemeClr val="accent2">
                  <a:tint val="64000"/>
                  <a:satMod val="160000"/>
                </a:schemeClr>
              </a:gs>
              <a:gs pos="92000">
                <a:schemeClr val="accent2">
                  <a:tint val="50000"/>
                  <a:satMod val="200000"/>
                </a:schemeClr>
              </a:gs>
              <a:gs pos="100000">
                <a:schemeClr val="accent2">
                  <a:tint val="43000"/>
                  <a:satMod val="190000"/>
                </a:schemeClr>
              </a:gs>
            </a:gsLst>
            <a:path path="circle">
              <a:fillToRect l="50000" t="50000" r="50000" b="50000"/>
            </a:path>
            <a:tileRect/>
          </a:gradFill>
          <a:ln/>
          <a:effectLst>
            <a:outerShdw blurRad="50800" dist="38100" algn="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lIns="91422" tIns="45711" rIns="91422" bIns="45711" anchor="ctr" anchorCtr="1">
            <a:prstTxWarp prst="textPlain">
              <a:avLst/>
            </a:prstTxWarp>
            <a:spAutoFit/>
            <a:sp3d extrusionH="25400" contourW="8890">
              <a:bevelT w="38100" h="31750"/>
              <a:contourClr>
                <a:schemeClr val="accent2">
                  <a:shade val="75000"/>
                </a:schemeClr>
              </a:contourClr>
            </a:sp3d>
          </a:bodyPr>
          <a:lstStyle/>
          <a:p>
            <a:pPr algn="ctr" rtl="1" fontAlgn="auto">
              <a:spcBef>
                <a:spcPts val="0"/>
              </a:spcBef>
              <a:spcAft>
                <a:spcPts val="0"/>
              </a:spcAft>
              <a:defRPr/>
            </a:pPr>
            <a:endParaRPr lang="ar-DZ" sz="4100" dirty="0" smtClean="0">
              <a:ln w="11430"/>
              <a:solidFill>
                <a:schemeClr val="tx1"/>
              </a:solidFill>
              <a:effectLst/>
              <a:latin typeface="Arial" pitchFamily="34"/>
              <a:cs typeface="Arial" pitchFamily="34"/>
            </a:endParaRPr>
          </a:p>
          <a:p>
            <a:pPr algn="ctr" rtl="1" fontAlgn="auto">
              <a:spcBef>
                <a:spcPts val="0"/>
              </a:spcBef>
              <a:spcAft>
                <a:spcPts val="0"/>
              </a:spcAft>
              <a:defRPr/>
            </a:pPr>
            <a:r>
              <a:rPr lang="ar-DZ" sz="6000" b="1" dirty="0" smtClean="0">
                <a:ln w="11430"/>
                <a:solidFill>
                  <a:schemeClr val="tx1"/>
                </a:solidFill>
                <a:effectLst/>
                <a:latin typeface="Arial Narrow Special G1" pitchFamily="34" charset="2"/>
                <a:cs typeface="Arial" pitchFamily="34"/>
              </a:rPr>
              <a:t>كلية</a:t>
            </a:r>
            <a:r>
              <a:rPr lang="ar-DZ" sz="4400" b="1" dirty="0" smtClean="0">
                <a:ln w="11430"/>
                <a:solidFill>
                  <a:schemeClr val="tx1"/>
                </a:solidFill>
                <a:effectLst/>
                <a:latin typeface="Arial Narrow Special G1" pitchFamily="34" charset="2"/>
                <a:cs typeface="Arial" pitchFamily="34"/>
              </a:rPr>
              <a:t> </a:t>
            </a:r>
            <a:r>
              <a:rPr lang="ar-DZ" sz="6000" b="1" dirty="0" smtClean="0">
                <a:ln w="11430"/>
                <a:solidFill>
                  <a:schemeClr val="tx1"/>
                </a:solidFill>
                <a:effectLst/>
                <a:latin typeface="Arial Narrow Special G1" pitchFamily="34" charset="2"/>
                <a:cs typeface="Arial" pitchFamily="34"/>
              </a:rPr>
              <a:t>العلوم</a:t>
            </a:r>
            <a:r>
              <a:rPr lang="ar-DZ" sz="4400" b="1" dirty="0" smtClean="0">
                <a:ln w="11430"/>
                <a:solidFill>
                  <a:schemeClr val="tx1"/>
                </a:solidFill>
                <a:effectLst/>
                <a:latin typeface="Arial Narrow Special G1" pitchFamily="34" charset="2"/>
                <a:cs typeface="Arial" pitchFamily="34"/>
              </a:rPr>
              <a:t> </a:t>
            </a:r>
            <a:r>
              <a:rPr lang="ar-DZ" sz="6000" b="1" dirty="0" smtClean="0">
                <a:ln w="11430"/>
                <a:solidFill>
                  <a:schemeClr val="tx1"/>
                </a:solidFill>
                <a:effectLst/>
                <a:latin typeface="Arial Narrow Special G1" pitchFamily="34" charset="2"/>
                <a:cs typeface="Arial" pitchFamily="34"/>
              </a:rPr>
              <a:t>الاجتماعية </a:t>
            </a:r>
            <a:r>
              <a:rPr lang="ar-DZ" sz="6000" b="1" dirty="0" err="1" smtClean="0">
                <a:ln w="11430"/>
                <a:solidFill>
                  <a:schemeClr val="tx1"/>
                </a:solidFill>
                <a:effectLst/>
                <a:latin typeface="Arial Narrow Special G1" pitchFamily="34" charset="2"/>
                <a:cs typeface="Arial" pitchFamily="34"/>
              </a:rPr>
              <a:t>والانسانية</a:t>
            </a:r>
            <a:endParaRPr lang="ar-DZ" sz="6000" b="1" dirty="0" smtClean="0">
              <a:ln w="11430"/>
              <a:solidFill>
                <a:schemeClr val="tx1"/>
              </a:solidFill>
              <a:effectLst/>
              <a:latin typeface="Arial Narrow Special G1" pitchFamily="34" charset="2"/>
              <a:cs typeface="Arial" pitchFamily="34"/>
            </a:endParaRPr>
          </a:p>
          <a:p>
            <a:pPr algn="ctr" rtl="1" fontAlgn="auto">
              <a:spcBef>
                <a:spcPts val="0"/>
              </a:spcBef>
              <a:spcAft>
                <a:spcPts val="0"/>
              </a:spcAft>
              <a:defRPr/>
            </a:pPr>
            <a:r>
              <a:rPr lang="ar-DZ" sz="6000" b="1" dirty="0" smtClean="0">
                <a:ln w="11430"/>
                <a:solidFill>
                  <a:schemeClr val="tx1"/>
                </a:solidFill>
                <a:effectLst/>
                <a:latin typeface="Arial Narrow Special G1" pitchFamily="34" charset="2"/>
                <a:cs typeface="Arial" pitchFamily="34"/>
              </a:rPr>
              <a:t>قسم علم الاجتماع </a:t>
            </a:r>
            <a:r>
              <a:rPr lang="ar-DZ" sz="6000" b="1" dirty="0" err="1" smtClean="0">
                <a:ln w="11430"/>
                <a:solidFill>
                  <a:schemeClr val="tx1"/>
                </a:solidFill>
                <a:effectLst/>
                <a:latin typeface="Arial Narrow Special G1" pitchFamily="34" charset="2"/>
                <a:cs typeface="Arial" pitchFamily="34"/>
              </a:rPr>
              <a:t>والديمغرافيا</a:t>
            </a:r>
            <a:endParaRPr lang="ar-DZ" sz="6000" b="1" dirty="0" smtClean="0">
              <a:ln w="11430"/>
              <a:solidFill>
                <a:schemeClr val="tx1"/>
              </a:solidFill>
              <a:effectLst/>
              <a:latin typeface="Arial Narrow Special G1" pitchFamily="34" charset="2"/>
              <a:cs typeface="Arial" pitchFamily="34"/>
            </a:endParaRPr>
          </a:p>
          <a:p>
            <a:pPr algn="ctr" rtl="1" fontAlgn="auto">
              <a:spcBef>
                <a:spcPts val="0"/>
              </a:spcBef>
              <a:spcAft>
                <a:spcPts val="0"/>
              </a:spcAft>
              <a:defRPr/>
            </a:pPr>
            <a:r>
              <a:rPr lang="ar-DZ" sz="6600" b="1" dirty="0" smtClean="0">
                <a:ln w="11430"/>
                <a:solidFill>
                  <a:schemeClr val="tx1"/>
                </a:solidFill>
                <a:effectLst/>
                <a:latin typeface="Arial Narrow Special G1" pitchFamily="34" charset="2"/>
                <a:cs typeface="Arial" pitchFamily="34"/>
              </a:rPr>
              <a:t>استخدام </a:t>
            </a:r>
            <a:r>
              <a:rPr lang="ar-DZ" sz="6600" b="1" dirty="0" err="1" smtClean="0">
                <a:ln w="11430"/>
                <a:solidFill>
                  <a:schemeClr val="tx1"/>
                </a:solidFill>
                <a:effectLst/>
                <a:latin typeface="Arial Narrow Special G1" pitchFamily="34" charset="2"/>
                <a:cs typeface="Arial" pitchFamily="34"/>
              </a:rPr>
              <a:t>تكنلوجيا</a:t>
            </a:r>
            <a:r>
              <a:rPr lang="ar-DZ" sz="6600" b="1" dirty="0" smtClean="0">
                <a:ln w="11430"/>
                <a:solidFill>
                  <a:schemeClr val="tx1"/>
                </a:solidFill>
                <a:effectLst/>
                <a:latin typeface="Arial Narrow Special G1" pitchFamily="34" charset="2"/>
                <a:cs typeface="Arial" pitchFamily="34"/>
              </a:rPr>
              <a:t> التعليم الالكتروني بالجامعة الجزائرية</a:t>
            </a:r>
          </a:p>
          <a:p>
            <a:pPr algn="ctr" rtl="1" fontAlgn="auto">
              <a:spcBef>
                <a:spcPts val="0"/>
              </a:spcBef>
              <a:spcAft>
                <a:spcPts val="0"/>
              </a:spcAft>
              <a:defRPr/>
            </a:pPr>
            <a:r>
              <a:rPr lang="en-US" sz="6600" b="1" dirty="0" smtClean="0">
                <a:latin typeface="Arial" pitchFamily="34" charset="0"/>
                <a:cs typeface="Arial" pitchFamily="34" charset="0"/>
              </a:rPr>
              <a:t>The use of e-learning technology in the Algerian university</a:t>
            </a:r>
          </a:p>
          <a:p>
            <a:pPr algn="ctr" rtl="1" fontAlgn="auto">
              <a:spcBef>
                <a:spcPts val="0"/>
              </a:spcBef>
              <a:spcAft>
                <a:spcPts val="0"/>
              </a:spcAft>
              <a:defRPr/>
            </a:pPr>
            <a:endParaRPr lang="ar-DZ" sz="6000" dirty="0" smtClean="0">
              <a:ln w="11430"/>
              <a:solidFill>
                <a:schemeClr val="tx1"/>
              </a:solidFill>
              <a:effectLst/>
              <a:latin typeface="Arial Narrow Special G1" pitchFamily="34" charset="2"/>
              <a:cs typeface="Arial" pitchFamily="34"/>
            </a:endParaRPr>
          </a:p>
          <a:p>
            <a:pPr algn="ctr" rtl="1" fontAlgn="auto">
              <a:spcBef>
                <a:spcPts val="0"/>
              </a:spcBef>
              <a:spcAft>
                <a:spcPts val="0"/>
              </a:spcAft>
              <a:defRPr/>
            </a:pPr>
            <a:endParaRPr lang="ar-DZ" sz="4100" dirty="0" smtClean="0">
              <a:ln w="11430"/>
              <a:solidFill>
                <a:schemeClr val="tx1"/>
              </a:solidFill>
              <a:effectLst/>
              <a:latin typeface="Arial" pitchFamily="34"/>
              <a:cs typeface="Arial" pitchFamily="34"/>
            </a:endParaRPr>
          </a:p>
        </p:txBody>
      </p:sp>
      <p:sp>
        <p:nvSpPr>
          <p:cNvPr id="10" name="Rectangle à coins arrondis 9"/>
          <p:cNvSpPr/>
          <p:nvPr/>
        </p:nvSpPr>
        <p:spPr>
          <a:xfrm>
            <a:off x="0" y="3814638"/>
            <a:ext cx="7258000" cy="3214710"/>
          </a:xfrm>
          <a:prstGeom prst="wedgeRoundRectCallout">
            <a:avLst>
              <a:gd name="adj1" fmla="val 60773"/>
              <a:gd name="adj2" fmla="val -57720"/>
              <a:gd name="adj3" fmla="val 16667"/>
            </a:avLst>
          </a:prstGeom>
        </p:spPr>
        <p:style>
          <a:lnRef idx="0">
            <a:schemeClr val="accent1"/>
          </a:lnRef>
          <a:fillRef idx="3">
            <a:schemeClr val="accent1"/>
          </a:fillRef>
          <a:effectRef idx="3">
            <a:schemeClr val="accent1"/>
          </a:effectRef>
          <a:fontRef idx="minor">
            <a:schemeClr val="lt1"/>
          </a:fontRef>
        </p:style>
        <p:txBody>
          <a:bodyPr vert="horz" rtlCol="1" anchor="ctr" anchorCtr="1"/>
          <a:lstStyle/>
          <a:p>
            <a:pPr algn="ctr" rtl="1"/>
            <a:r>
              <a:rPr lang="ar-DZ"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الطالبة: بن أم هاني نبيلة</a:t>
            </a:r>
            <a:endParaRPr lang="ar-DZ"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endParaRPr>
          </a:p>
          <a:p>
            <a:pPr algn="ctr" rtl="1"/>
            <a:r>
              <a:rPr lang="ar-DZ"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السنة ثانية </a:t>
            </a:r>
          </a:p>
          <a:p>
            <a:pPr algn="ctr" rtl="1"/>
            <a:r>
              <a:rPr lang="ar-DZ"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ماستر تخصص علم اجتماع اتصال</a:t>
            </a:r>
          </a:p>
          <a:p>
            <a:pPr algn="ctr" rtl="1"/>
            <a:r>
              <a:rPr lang="ar-DZ"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الدكتوراه : حمداوي جابر مليكه.</a:t>
            </a:r>
          </a:p>
          <a:p>
            <a:pPr algn="ctr" rtl="1"/>
            <a:r>
              <a:rPr lang="ar-DZ"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البريد الالكتروني: </a:t>
            </a:r>
            <a:r>
              <a:rPr lang="fr-FR"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zedunv90@gmail.com</a:t>
            </a:r>
            <a:endParaRPr lang="ar-DZ"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3" name="ZoneTexte 12"/>
          <p:cNvSpPr txBox="1"/>
          <p:nvPr/>
        </p:nvSpPr>
        <p:spPr>
          <a:xfrm>
            <a:off x="18973832" y="3386010"/>
            <a:ext cx="6643734" cy="938719"/>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rtl="1"/>
            <a:r>
              <a:rPr lang="ar-DZ" sz="5500" b="1" kern="0" dirty="0" smtClean="0">
                <a:effectLst>
                  <a:glow rad="228600">
                    <a:schemeClr val="accent2">
                      <a:satMod val="175000"/>
                      <a:alpha val="40000"/>
                    </a:schemeClr>
                  </a:glow>
                </a:effectLst>
              </a:rPr>
              <a:t>مقدمة</a:t>
            </a:r>
            <a:endParaRPr lang="ar-DZ" sz="5500" b="1" kern="0" dirty="0">
              <a:effectLst>
                <a:glow rad="228600">
                  <a:schemeClr val="accent2">
                    <a:satMod val="175000"/>
                    <a:alpha val="40000"/>
                  </a:schemeClr>
                </a:glow>
              </a:effectLst>
            </a:endParaRPr>
          </a:p>
        </p:txBody>
      </p:sp>
      <p:pic>
        <p:nvPicPr>
          <p:cNvPr id="16" name="Image 15" descr="12.jpg"/>
          <p:cNvPicPr>
            <a:picLocks noChangeAspect="1"/>
          </p:cNvPicPr>
          <p:nvPr/>
        </p:nvPicPr>
        <p:blipFill>
          <a:blip r:embed="rId4"/>
          <a:stretch>
            <a:fillRect/>
          </a:stretch>
        </p:blipFill>
        <p:spPr>
          <a:xfrm>
            <a:off x="8615322" y="5100522"/>
            <a:ext cx="5000660" cy="8643998"/>
          </a:xfrm>
          <a:prstGeom prst="rect">
            <a:avLst/>
          </a:prstGeom>
          <a:ln>
            <a:noFill/>
          </a:ln>
          <a:effectLst>
            <a:glow rad="228600">
              <a:schemeClr val="accent6">
                <a:satMod val="175000"/>
                <a:alpha val="40000"/>
              </a:schemeClr>
            </a:glow>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7" name="ZoneTexte 16"/>
          <p:cNvSpPr txBox="1"/>
          <p:nvPr/>
        </p:nvSpPr>
        <p:spPr>
          <a:xfrm>
            <a:off x="13401668" y="4457581"/>
            <a:ext cx="12215898" cy="6863417"/>
          </a:xfrm>
          <a:prstGeom prst="rect">
            <a:avLst/>
          </a:prstGeom>
        </p:spPr>
        <p:style>
          <a:lnRef idx="1">
            <a:schemeClr val="accent1"/>
          </a:lnRef>
          <a:fillRef idx="1002">
            <a:schemeClr val="dk2"/>
          </a:fillRef>
          <a:effectRef idx="1">
            <a:schemeClr val="accent1"/>
          </a:effectRef>
          <a:fontRef idx="minor">
            <a:schemeClr val="dk1"/>
          </a:fontRef>
        </p:style>
        <p:txBody>
          <a:bodyPr wrap="square" rtlCol="1">
            <a:spAutoFit/>
          </a:bodyPr>
          <a:lstStyle/>
          <a:p>
            <a:pPr algn="r" rtl="1"/>
            <a:r>
              <a:rPr lang="ar-DZ" sz="4000" b="1" dirty="0" smtClean="0">
                <a:solidFill>
                  <a:schemeClr val="bg1"/>
                </a:solidFill>
                <a:latin typeface="Arial" pitchFamily="34" charset="0"/>
                <a:cs typeface="Arial" pitchFamily="34" charset="0"/>
              </a:rPr>
              <a:t>قد جعلت ثورة المعلومات العالم أشبه بشاشة إلكترونية صغيرة في عصر الامتزاج بين تكنولوجيا الإعلام والمعلومات والتكنولوجيا، وأصبح الاتصال إلكترونيا وتبادل الأخبار والمعلومات بين شبكات الحاسب الآلي حقيقة ملموسة، مما أتاح سرعة الوصول إلى مراكز العلم والمعرفة والمكتبات والاطلاع على الجديد لحظة بلحظة. ويعد التعليم الالكتروني أسلوب من أساليب التعليم في إيصال المعلومة للمتعلم، ويتم فيه استخدام آليات الاتصال الحديثة من حاسب آلي وشبكاته ووسائطه المتعددة من صوت وصورة ورسومات وآليات بحث ومكتبات إلكترونية، وكذلك بوابات الإنترنت سواء كان عن بعد أو في الفصل الدراسي؛ أي استخدام التقنية بجميع أنواعها في إيصال المعلومة للمتعلم بأقصر وقت وأقل جهد وأكبر فائدة.</a:t>
            </a:r>
            <a:endParaRPr lang="ar-DZ" sz="4000" dirty="0" smtClean="0">
              <a:solidFill>
                <a:schemeClr val="bg1"/>
              </a:solidFill>
              <a:latin typeface="Arial" pitchFamily="34" charset="0"/>
              <a:cs typeface="Arial" pitchFamily="34" charset="0"/>
            </a:endParaRPr>
          </a:p>
        </p:txBody>
      </p:sp>
      <p:pic>
        <p:nvPicPr>
          <p:cNvPr id="18" name="Image 17" descr="images.jpg"/>
          <p:cNvPicPr>
            <a:picLocks noChangeAspect="1"/>
          </p:cNvPicPr>
          <p:nvPr/>
        </p:nvPicPr>
        <p:blipFill>
          <a:blip r:embed="rId5"/>
          <a:stretch>
            <a:fillRect/>
          </a:stretch>
        </p:blipFill>
        <p:spPr>
          <a:xfrm>
            <a:off x="0" y="6957910"/>
            <a:ext cx="8572560" cy="6000792"/>
          </a:xfrm>
          <a:prstGeom prst="ellipse">
            <a:avLst/>
          </a:prstGeom>
          <a:ln w="190500" cap="rnd">
            <a:solidFill>
              <a:srgbClr val="C8C6BD"/>
            </a:solidFill>
            <a:prstDash val="solid"/>
          </a:ln>
          <a:effectLst>
            <a:glow rad="228600">
              <a:schemeClr val="accent4">
                <a:satMod val="175000"/>
                <a:alpha val="40000"/>
              </a:schemeClr>
            </a:glow>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29" name="Double vague 28"/>
          <p:cNvSpPr/>
          <p:nvPr/>
        </p:nvSpPr>
        <p:spPr>
          <a:xfrm>
            <a:off x="7043686" y="13673082"/>
            <a:ext cx="18716756" cy="17002244"/>
          </a:xfrm>
          <a:prstGeom prst="doubleWave">
            <a:avLst/>
          </a:prstGeom>
          <a:ln>
            <a:solidFill>
              <a:schemeClr val="tx1"/>
            </a:solidFill>
          </a:ln>
        </p:spPr>
        <p:style>
          <a:lnRef idx="2">
            <a:schemeClr val="accent1">
              <a:shade val="50000"/>
            </a:schemeClr>
          </a:lnRef>
          <a:fillRef idx="1002">
            <a:schemeClr val="dk2"/>
          </a:fillRef>
          <a:effectRef idx="0">
            <a:schemeClr val="accent1"/>
          </a:effectRef>
          <a:fontRef idx="minor">
            <a:schemeClr val="lt1"/>
          </a:fontRef>
        </p:style>
        <p:txBody>
          <a:bodyPr rtlCol="1" anchor="ctr"/>
          <a:lstStyle/>
          <a:p>
            <a:pPr algn="r" rtl="1"/>
            <a:r>
              <a:rPr lang="ar-DZ" sz="4000" b="1" dirty="0" smtClean="0">
                <a:latin typeface="Arial" pitchFamily="34" charset="0"/>
                <a:cs typeface="Arial" pitchFamily="34" charset="0"/>
              </a:rPr>
              <a:t>إن</a:t>
            </a:r>
            <a:r>
              <a:rPr lang="ar-SA" sz="4000" b="1" dirty="0" smtClean="0">
                <a:latin typeface="Arial" pitchFamily="34" charset="0"/>
                <a:cs typeface="Arial" pitchFamily="34" charset="0"/>
              </a:rPr>
              <a:t> التطور الذي شهده العالم في شتى المجالات وظهور تقنيات حديثة للتواصل والتفاعل بين </a:t>
            </a:r>
            <a:r>
              <a:rPr lang="ar-SA" sz="4000" b="1" dirty="0" err="1" smtClean="0">
                <a:latin typeface="Arial" pitchFamily="34" charset="0"/>
                <a:cs typeface="Arial" pitchFamily="34" charset="0"/>
              </a:rPr>
              <a:t>أ</a:t>
            </a:r>
            <a:r>
              <a:rPr lang="ar-SA" sz="4000" b="1" dirty="0" smtClean="0">
                <a:latin typeface="Arial" pitchFamily="34" charset="0"/>
                <a:cs typeface="Arial" pitchFamily="34" charset="0"/>
              </a:rPr>
              <a:t> فراد المجتمع أدى بدوره إلى ابتكار طرق جديدة للتعليم تتناسب مع الحياة الحديثة، فقد ظهر نظام حديث يدعى بالتعليم الالكتروني ومن خلال تسمية يمكننا معرفة الوسيلة التي يستخدمها ألا وهي الانترنت. فمن خلالها يمكن لأي باحث أو أستاذ نشر مقالته ومحاضراته في مواقع إلكترونية أو مدونات وهذا ليسهل عملية اقتناء المعلومات فيصبح الطالب بدوره مشاركا وفاعلا في هذه العملية؛  مما يعني خروجه من دوره السلبي المتمثل في تلقي المعارف والمعلومات فقط. إلى الدور الايجابي للتكنولوجيا الحديثة الذي يعتمد على المواقع الالكترونية لتسهيل عملية تبادل ونشر المعلومات.</a:t>
            </a:r>
            <a:endParaRPr lang="en-US" sz="4000" b="1" dirty="0" smtClean="0">
              <a:latin typeface="Arial" pitchFamily="34" charset="0"/>
              <a:cs typeface="Arial" pitchFamily="34" charset="0"/>
            </a:endParaRPr>
          </a:p>
          <a:p>
            <a:pPr algn="r" rtl="1"/>
            <a:r>
              <a:rPr lang="ar-SA" sz="4000" b="1" dirty="0" smtClean="0">
                <a:latin typeface="Arial" pitchFamily="34" charset="0"/>
                <a:cs typeface="Arial" pitchFamily="34" charset="0"/>
              </a:rPr>
              <a:t> وهذا ما تسعى الجامعة لتجسيده من خلال توظيفها للتعليم الالكتروني ودمجه مع التعليم التقليدي.حيث  تعتبر الجامعة مؤسسة إعلامية </a:t>
            </a:r>
            <a:r>
              <a:rPr lang="ar-SA" sz="4000" b="1" dirty="0" err="1" smtClean="0">
                <a:latin typeface="Arial" pitchFamily="34" charset="0"/>
                <a:cs typeface="Arial" pitchFamily="34" charset="0"/>
              </a:rPr>
              <a:t>و</a:t>
            </a:r>
            <a:r>
              <a:rPr lang="ar-SA" sz="4000" b="1" dirty="0" smtClean="0">
                <a:latin typeface="Arial" pitchFamily="34" charset="0"/>
                <a:cs typeface="Arial" pitchFamily="34" charset="0"/>
              </a:rPr>
              <a:t> منظمة ذات نسق مفتوح تؤثر وتتأثر بالوسط الاجتماعي الذي تنتمي إليه، وعليه فهي تتأثر بالمتغيرات والمستجدات الاجتماعية التي يشهدها المجتمع كظهور مفاهيم مجتمع المعرفة </a:t>
            </a:r>
            <a:r>
              <a:rPr lang="ar-SA" sz="4000" b="1" dirty="0" err="1" smtClean="0">
                <a:latin typeface="Arial" pitchFamily="34" charset="0"/>
                <a:cs typeface="Arial" pitchFamily="34" charset="0"/>
              </a:rPr>
              <a:t>و</a:t>
            </a:r>
            <a:r>
              <a:rPr lang="ar-SA" sz="4000" b="1" dirty="0" smtClean="0">
                <a:latin typeface="Arial" pitchFamily="34" charset="0"/>
                <a:cs typeface="Arial" pitchFamily="34" charset="0"/>
              </a:rPr>
              <a:t> الرقمنة ، استخدام تكنولوجيا الاتصال الحديثة المختلفة....؛ وعليه فإن الجزائر انتهجت وسارت في نفس مسار الدول الأخرى وذلك لمحاولتها لتطبيق التعليم الالكتروني في الجامعات الجزائرية بغية التطوير والارتقاء بعملية البحث العلمي. ولتسهيل عملية التواصل بين الأساتذة والطلبة، وللحاق بالدول الأخرى والدخول إلى مجتمع المعرف. وعليه جاز لنا طرح التساؤل التالي:</a:t>
            </a:r>
            <a:endParaRPr lang="en-US" sz="4000" b="1" dirty="0" smtClean="0">
              <a:latin typeface="Arial" pitchFamily="34" charset="0"/>
              <a:cs typeface="Arial" pitchFamily="34" charset="0"/>
            </a:endParaRPr>
          </a:p>
          <a:p>
            <a:pPr lvl="0" algn="r" rtl="1"/>
            <a:r>
              <a:rPr lang="ar-SA" sz="4000" b="1" dirty="0" smtClean="0">
                <a:latin typeface="Arial" pitchFamily="34" charset="0"/>
                <a:cs typeface="Arial" pitchFamily="34" charset="0"/>
              </a:rPr>
              <a:t> كيف يؤثر استخدام تكنولوجيا التعليم الالكتروني على عملية التفاعل بين الأساتذة والطالب في جامعة قاصدي مرباح ورقلة؟</a:t>
            </a:r>
            <a:endParaRPr lang="en-US" sz="4000" b="1" dirty="0" smtClean="0">
              <a:latin typeface="Arial" pitchFamily="34" charset="0"/>
              <a:cs typeface="Arial" pitchFamily="34" charset="0"/>
            </a:endParaRPr>
          </a:p>
          <a:p>
            <a:pPr algn="r" rtl="1"/>
            <a:r>
              <a:rPr lang="ar-SA" sz="6000" b="1" u="sng" dirty="0" smtClean="0">
                <a:solidFill>
                  <a:schemeClr val="tx1"/>
                </a:solidFill>
                <a:latin typeface="Arial" pitchFamily="34" charset="0"/>
                <a:cs typeface="Arial" pitchFamily="34" charset="0"/>
              </a:rPr>
              <a:t>التساؤلات الفرعية:</a:t>
            </a:r>
            <a:endParaRPr lang="en-US" sz="6000" b="1" u="sng" dirty="0" smtClean="0">
              <a:solidFill>
                <a:schemeClr val="tx1"/>
              </a:solidFill>
              <a:latin typeface="Arial" pitchFamily="34" charset="0"/>
              <a:cs typeface="Arial" pitchFamily="34" charset="0"/>
            </a:endParaRPr>
          </a:p>
          <a:p>
            <a:pPr marL="457200" lvl="0" indent="-457200" algn="r" rtl="1">
              <a:buFont typeface="+mj-lt"/>
              <a:buAutoNum type="arabicParenR"/>
            </a:pPr>
            <a:r>
              <a:rPr lang="ar-DZ" sz="4000" b="1" dirty="0" smtClean="0">
                <a:latin typeface="Arial" pitchFamily="34" charset="0"/>
                <a:cs typeface="Arial" pitchFamily="34" charset="0"/>
              </a:rPr>
              <a:t>ما استخدامات تكنولوجيا التعليم من طرف الأساتذة بجامعة قاصدي مرباح ورقلة (التدريس، البحث، النشر الالكتروني)؟.</a:t>
            </a:r>
            <a:endParaRPr lang="en-US" sz="4000" b="1" dirty="0" smtClean="0">
              <a:latin typeface="Arial" pitchFamily="34" charset="0"/>
              <a:cs typeface="Arial" pitchFamily="34" charset="0"/>
            </a:endParaRPr>
          </a:p>
          <a:p>
            <a:pPr marL="457200" lvl="0" indent="-457200" algn="r" rtl="1">
              <a:buFont typeface="+mj-lt"/>
              <a:buAutoNum type="arabicParenR"/>
            </a:pPr>
            <a:r>
              <a:rPr lang="ar-DZ" sz="4000" b="1" dirty="0" smtClean="0">
                <a:latin typeface="Arial" pitchFamily="34" charset="0"/>
                <a:cs typeface="Arial" pitchFamily="34" charset="0"/>
              </a:rPr>
              <a:t>ماهي الوسائل التكنولوجية الأكثر استخداما  من طرف الأساتذة بجامعة قاصدي مرباح؟</a:t>
            </a:r>
            <a:endParaRPr lang="en-US" sz="4000" b="1" dirty="0" smtClean="0">
              <a:latin typeface="Arial" pitchFamily="34" charset="0"/>
              <a:cs typeface="Arial" pitchFamily="34" charset="0"/>
            </a:endParaRPr>
          </a:p>
          <a:p>
            <a:pPr marL="457200" lvl="0" indent="-457200" algn="r" rtl="1">
              <a:buFont typeface="+mj-lt"/>
              <a:buAutoNum type="arabicParenR"/>
            </a:pPr>
            <a:r>
              <a:rPr lang="ar-DZ" sz="4000" b="1" dirty="0" smtClean="0">
                <a:latin typeface="Arial" pitchFamily="34" charset="0"/>
                <a:cs typeface="Arial" pitchFamily="34" charset="0"/>
              </a:rPr>
              <a:t> كيف يؤثر هذا الاستخدام على عملية التفاعل بين الأستاذ والطالب؟ </a:t>
            </a:r>
            <a:endParaRPr lang="en-US" sz="4000" b="1" dirty="0" smtClean="0">
              <a:latin typeface="Arial" pitchFamily="34" charset="0"/>
              <a:cs typeface="Arial" pitchFamily="34" charset="0"/>
            </a:endParaRPr>
          </a:p>
        </p:txBody>
      </p:sp>
      <p:sp>
        <p:nvSpPr>
          <p:cNvPr id="31" name="Flèche vers le bas 30"/>
          <p:cNvSpPr/>
          <p:nvPr/>
        </p:nvSpPr>
        <p:spPr>
          <a:xfrm>
            <a:off x="20902658" y="11244190"/>
            <a:ext cx="4929222" cy="4429156"/>
          </a:xfrm>
          <a:prstGeom prst="downArrow">
            <a:avLst>
              <a:gd name="adj1" fmla="val 34329"/>
              <a:gd name="adj2" fmla="val 47859"/>
            </a:avLst>
          </a:prstGeom>
        </p:spPr>
        <p:style>
          <a:lnRef idx="1">
            <a:schemeClr val="accent2"/>
          </a:lnRef>
          <a:fillRef idx="2">
            <a:schemeClr val="accent2"/>
          </a:fillRef>
          <a:effectRef idx="1">
            <a:schemeClr val="accent2"/>
          </a:effectRef>
          <a:fontRef idx="minor">
            <a:schemeClr val="dk1"/>
          </a:fontRef>
        </p:style>
        <p:txBody>
          <a:bodyPr vert="vert270" numCol="2" rtlCol="1" anchor="ctr"/>
          <a:lstStyle/>
          <a:p>
            <a:pPr algn="ctr" defTabSz="4179051" rtl="1">
              <a:defRPr sz="1800" b="0" i="0" u="none" strike="noStrike" kern="0" cap="none" spc="0" baseline="0">
                <a:solidFill>
                  <a:srgbClr val="000000"/>
                </a:solidFill>
                <a:uFillTx/>
              </a:defRPr>
            </a:pPr>
            <a:r>
              <a:rPr lang="ar-DZ" sz="5500" b="1" kern="0" dirty="0" smtClean="0">
                <a:solidFill>
                  <a:schemeClr val="dk1"/>
                </a:solidFill>
                <a:effectLst>
                  <a:glow rad="228600">
                    <a:schemeClr val="accent2">
                      <a:satMod val="175000"/>
                      <a:alpha val="40000"/>
                    </a:schemeClr>
                  </a:glow>
                </a:effectLst>
              </a:rPr>
              <a:t>الإشكالية</a:t>
            </a:r>
            <a:endParaRPr lang="fr-FR" sz="5500" b="1" kern="0" dirty="0">
              <a:solidFill>
                <a:schemeClr val="dk1"/>
              </a:solidFill>
              <a:effectLst>
                <a:glow rad="228600">
                  <a:schemeClr val="accent2">
                    <a:satMod val="175000"/>
                    <a:alpha val="40000"/>
                  </a:schemeClr>
                </a:glow>
              </a:effectLst>
            </a:endParaRPr>
          </a:p>
        </p:txBody>
      </p:sp>
      <p:grpSp>
        <p:nvGrpSpPr>
          <p:cNvPr id="40" name="Groupe 39"/>
          <p:cNvGrpSpPr/>
          <p:nvPr/>
        </p:nvGrpSpPr>
        <p:grpSpPr>
          <a:xfrm>
            <a:off x="0" y="13601643"/>
            <a:ext cx="7215238" cy="7072363"/>
            <a:chOff x="1900150" y="19816749"/>
            <a:chExt cx="10829900" cy="9308922"/>
          </a:xfrm>
        </p:grpSpPr>
        <p:pic>
          <p:nvPicPr>
            <p:cNvPr id="34" name="Image 33" descr="index.jpg"/>
            <p:cNvPicPr>
              <a:picLocks noChangeAspect="1"/>
            </p:cNvPicPr>
            <p:nvPr/>
          </p:nvPicPr>
          <p:blipFill>
            <a:blip r:embed="rId6"/>
            <a:stretch>
              <a:fillRect/>
            </a:stretch>
          </p:blipFill>
          <p:spPr>
            <a:xfrm>
              <a:off x="1971588" y="19888188"/>
              <a:ext cx="4757670" cy="6514360"/>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37" name="Image 36" descr=".33.jpg"/>
            <p:cNvPicPr>
              <a:picLocks noChangeAspect="1"/>
            </p:cNvPicPr>
            <p:nvPr/>
          </p:nvPicPr>
          <p:blipFill>
            <a:blip r:embed="rId7"/>
            <a:stretch>
              <a:fillRect/>
            </a:stretch>
          </p:blipFill>
          <p:spPr>
            <a:xfrm>
              <a:off x="7400876" y="19888188"/>
              <a:ext cx="5329174" cy="671517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38" name="Image 37" descr="index.jpg"/>
            <p:cNvPicPr>
              <a:picLocks noChangeAspect="1"/>
            </p:cNvPicPr>
            <p:nvPr/>
          </p:nvPicPr>
          <p:blipFill>
            <a:blip r:embed="rId6"/>
            <a:stretch>
              <a:fillRect/>
            </a:stretch>
          </p:blipFill>
          <p:spPr>
            <a:xfrm>
              <a:off x="1900150" y="19816749"/>
              <a:ext cx="4757670" cy="6514360"/>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39" name="Image 38" descr="untitled.JPG"/>
            <p:cNvPicPr>
              <a:picLocks noChangeAspect="1"/>
            </p:cNvPicPr>
            <p:nvPr/>
          </p:nvPicPr>
          <p:blipFill>
            <a:blip r:embed="rId8"/>
            <a:stretch>
              <a:fillRect/>
            </a:stretch>
          </p:blipFill>
          <p:spPr>
            <a:xfrm>
              <a:off x="3471786" y="25646578"/>
              <a:ext cx="8715436" cy="3479093"/>
            </a:xfrm>
            <a:prstGeom prst="rect">
              <a:avLst/>
            </a:prstGeom>
            <a:solidFill>
              <a:srgbClr val="FFFFFF">
                <a:shade val="85000"/>
              </a:srgbClr>
            </a:solidFill>
            <a:ln w="101600" cap="sq">
              <a:solidFill>
                <a:srgbClr val="FDFDFD"/>
              </a:solidFill>
              <a:miter lim="800000"/>
            </a:ln>
            <a:effectLst>
              <a:glow rad="228600">
                <a:schemeClr val="accent2">
                  <a:satMod val="175000"/>
                  <a:alpha val="40000"/>
                </a:schemeClr>
              </a:glow>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sp>
        <p:nvSpPr>
          <p:cNvPr id="19" name="Text Box 23"/>
          <p:cNvSpPr txBox="1"/>
          <p:nvPr/>
        </p:nvSpPr>
        <p:spPr>
          <a:xfrm>
            <a:off x="0" y="20816882"/>
            <a:ext cx="6686496" cy="1015663"/>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defTabSz="4179051" rtl="1">
              <a:defRPr sz="1800" b="0" i="0" u="none" strike="noStrike" kern="0" cap="none" spc="0" baseline="0">
                <a:solidFill>
                  <a:srgbClr val="000000"/>
                </a:solidFill>
                <a:uFillTx/>
              </a:defRPr>
            </a:pPr>
            <a:r>
              <a:rPr lang="ar-DZ" sz="5500" b="1" kern="0" dirty="0" smtClean="0">
                <a:effectLst>
                  <a:glow rad="228600">
                    <a:schemeClr val="accent2">
                      <a:satMod val="175000"/>
                      <a:alpha val="40000"/>
                    </a:schemeClr>
                  </a:glow>
                </a:effectLst>
              </a:rPr>
              <a:t>أهمية</a:t>
            </a:r>
            <a:r>
              <a:rPr lang="ar-DZ" sz="6000" b="1" kern="0" dirty="0" smtClean="0">
                <a:solidFill>
                  <a:schemeClr val="dk1"/>
                </a:solidFill>
                <a:latin typeface="+mn-lt"/>
                <a:cs typeface="+mn-cs"/>
              </a:rPr>
              <a:t> </a:t>
            </a:r>
            <a:r>
              <a:rPr lang="ar-DZ" sz="5500" b="1" kern="0" dirty="0" smtClean="0">
                <a:effectLst>
                  <a:glow rad="228600">
                    <a:schemeClr val="accent2">
                      <a:satMod val="175000"/>
                      <a:alpha val="40000"/>
                    </a:schemeClr>
                  </a:glow>
                </a:effectLst>
              </a:rPr>
              <a:t>الدراسة</a:t>
            </a:r>
            <a:endParaRPr lang="fr-FR" sz="5500" b="1" kern="0" dirty="0">
              <a:effectLst>
                <a:glow rad="228600">
                  <a:schemeClr val="accent2">
                    <a:satMod val="175000"/>
                    <a:alpha val="40000"/>
                  </a:schemeClr>
                </a:glow>
              </a:effectLst>
            </a:endParaRPr>
          </a:p>
        </p:txBody>
      </p:sp>
      <p:sp>
        <p:nvSpPr>
          <p:cNvPr id="20" name="ZoneTexte 19"/>
          <p:cNvSpPr txBox="1"/>
          <p:nvPr/>
        </p:nvSpPr>
        <p:spPr>
          <a:xfrm>
            <a:off x="0" y="21959890"/>
            <a:ext cx="7186562" cy="9325630"/>
          </a:xfrm>
          <a:prstGeom prst="rect">
            <a:avLst/>
          </a:prstGeom>
        </p:spPr>
        <p:style>
          <a:lnRef idx="1">
            <a:schemeClr val="accent1"/>
          </a:lnRef>
          <a:fillRef idx="1002">
            <a:schemeClr val="dk2"/>
          </a:fillRef>
          <a:effectRef idx="1">
            <a:schemeClr val="accent1"/>
          </a:effectRef>
          <a:fontRef idx="minor">
            <a:schemeClr val="dk1"/>
          </a:fontRef>
        </p:style>
        <p:txBody>
          <a:bodyPr wrap="square" rtlCol="1">
            <a:spAutoFit/>
          </a:bodyPr>
          <a:lstStyle/>
          <a:p>
            <a:pPr marL="742950" indent="-742950" algn="r" rtl="1">
              <a:buFont typeface="+mj-lt"/>
              <a:buAutoNum type="arabicPeriod"/>
            </a:pPr>
            <a:r>
              <a:rPr lang="ar-DZ" sz="4000" b="1" dirty="0" smtClean="0">
                <a:solidFill>
                  <a:schemeClr val="bg1"/>
                </a:solidFill>
                <a:latin typeface="Arial" pitchFamily="34" charset="0"/>
                <a:cs typeface="Arial" pitchFamily="34" charset="0"/>
              </a:rPr>
              <a:t>دور استخدام تكنولوجيا التعليم الالكتروني في التعليم العالي في لجزائر . وذلك لأن التعليم الحديث يتم عن طريق الخبرة المباشرة والممارسة العليمة،فقد أصبحت الوسائل التكنولوجيا في وقتنا الحاضر من ضروريات تطوير التعليم.</a:t>
            </a:r>
          </a:p>
          <a:p>
            <a:pPr marL="742950" indent="-742950" algn="r" rtl="1">
              <a:buFont typeface="+mj-lt"/>
              <a:buAutoNum type="arabicPeriod"/>
            </a:pPr>
            <a:r>
              <a:rPr lang="ar-DZ" sz="4000" b="1" dirty="0" smtClean="0">
                <a:solidFill>
                  <a:schemeClr val="bg1"/>
                </a:solidFill>
                <a:latin typeface="Arial" pitchFamily="34" charset="0"/>
                <a:cs typeface="Arial" pitchFamily="34" charset="0"/>
              </a:rPr>
              <a:t>تظهر أهميته في تطوير العملية التعليمة لتحقيق كفاءة في التعليم والجودة ومسايرة التحولات العالمية في هذا المجال؛ وذلك بغية تسهيل عملية التعليم.</a:t>
            </a:r>
          </a:p>
          <a:p>
            <a:pPr marL="742950" indent="-742950" algn="r" rtl="1">
              <a:buFont typeface="+mj-lt"/>
              <a:buAutoNum type="arabicPeriod"/>
            </a:pPr>
            <a:r>
              <a:rPr lang="ar-DZ" sz="4000" b="1" dirty="0" smtClean="0">
                <a:solidFill>
                  <a:schemeClr val="bg1"/>
                </a:solidFill>
                <a:latin typeface="Arial" pitchFamily="34" charset="0"/>
                <a:cs typeface="Arial" pitchFamily="34" charset="0"/>
              </a:rPr>
              <a:t>توظيف التكنولوجيا في تغيير مسار العلمية التعليمية من الوسائل التقليدية إلى الوسائل الحديثة.</a:t>
            </a:r>
          </a:p>
        </p:txBody>
      </p:sp>
      <p:sp>
        <p:nvSpPr>
          <p:cNvPr id="22" name="Text Box 23"/>
          <p:cNvSpPr txBox="1"/>
          <p:nvPr/>
        </p:nvSpPr>
        <p:spPr>
          <a:xfrm>
            <a:off x="16687816" y="30675326"/>
            <a:ext cx="8929750" cy="1015663"/>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defTabSz="4179051" rtl="1">
              <a:defRPr sz="1800" b="0" i="0" u="none" strike="noStrike" kern="0" cap="none" spc="0" baseline="0">
                <a:solidFill>
                  <a:srgbClr val="000000"/>
                </a:solidFill>
                <a:uFillTx/>
              </a:defRPr>
            </a:pPr>
            <a:r>
              <a:rPr lang="ar-DZ" sz="5500" b="1" kern="0" dirty="0" smtClean="0">
                <a:effectLst>
                  <a:glow rad="228600">
                    <a:schemeClr val="accent2">
                      <a:satMod val="175000"/>
                      <a:alpha val="40000"/>
                    </a:schemeClr>
                  </a:glow>
                </a:effectLst>
              </a:rPr>
              <a:t>أهداف</a:t>
            </a:r>
            <a:r>
              <a:rPr lang="ar-DZ" sz="6000" b="1" dirty="0" smtClean="0">
                <a:solidFill>
                  <a:schemeClr val="dk1"/>
                </a:solidFill>
                <a:latin typeface="+mn-lt"/>
                <a:cs typeface="+mn-cs"/>
              </a:rPr>
              <a:t> </a:t>
            </a:r>
            <a:r>
              <a:rPr lang="ar-DZ" sz="5500" b="1" kern="0" dirty="0" smtClean="0">
                <a:effectLst>
                  <a:glow rad="228600">
                    <a:schemeClr val="accent2">
                      <a:satMod val="175000"/>
                      <a:alpha val="40000"/>
                    </a:schemeClr>
                  </a:glow>
                </a:effectLst>
              </a:rPr>
              <a:t>الدراسة</a:t>
            </a:r>
            <a:endParaRPr lang="fr-FR" sz="5500" b="1" kern="0" dirty="0">
              <a:effectLst>
                <a:glow rad="228600">
                  <a:schemeClr val="accent2">
                    <a:satMod val="175000"/>
                    <a:alpha val="40000"/>
                  </a:schemeClr>
                </a:glow>
              </a:effectLst>
            </a:endParaRPr>
          </a:p>
        </p:txBody>
      </p:sp>
      <p:sp>
        <p:nvSpPr>
          <p:cNvPr id="24" name="ZoneTexte 23"/>
          <p:cNvSpPr txBox="1"/>
          <p:nvPr/>
        </p:nvSpPr>
        <p:spPr>
          <a:xfrm>
            <a:off x="11472842" y="37319060"/>
            <a:ext cx="14216162" cy="5324535"/>
          </a:xfrm>
          <a:prstGeom prst="rect">
            <a:avLst/>
          </a:prstGeom>
        </p:spPr>
        <p:style>
          <a:lnRef idx="1">
            <a:schemeClr val="accent1"/>
          </a:lnRef>
          <a:fillRef idx="1002">
            <a:schemeClr val="dk2"/>
          </a:fillRef>
          <a:effectRef idx="1">
            <a:schemeClr val="accent1"/>
          </a:effectRef>
          <a:fontRef idx="minor">
            <a:schemeClr val="dk1"/>
          </a:fontRef>
        </p:style>
        <p:txBody>
          <a:bodyPr wrap="square" rtlCol="1">
            <a:spAutoFit/>
          </a:bodyPr>
          <a:lstStyle/>
          <a:p>
            <a:pPr algn="r" rtl="1"/>
            <a:r>
              <a:rPr lang="ar-DZ" sz="4000" b="1" dirty="0" smtClean="0">
                <a:solidFill>
                  <a:schemeClr val="bg1"/>
                </a:solidFill>
                <a:latin typeface="Arial" pitchFamily="34" charset="0"/>
                <a:cs typeface="Arial" pitchFamily="34" charset="0"/>
              </a:rPr>
              <a:t>يتكون مجتمع البحث من </a:t>
            </a:r>
            <a:r>
              <a:rPr lang="ar-DZ" sz="4000" b="1" dirty="0" err="1" smtClean="0">
                <a:solidFill>
                  <a:schemeClr val="bg1"/>
                </a:solidFill>
                <a:latin typeface="Arial" pitchFamily="34" charset="0"/>
                <a:cs typeface="Arial" pitchFamily="34" charset="0"/>
              </a:rPr>
              <a:t>اساتذة</a:t>
            </a:r>
            <a:r>
              <a:rPr lang="ar-DZ" sz="4000" b="1" dirty="0" smtClean="0">
                <a:solidFill>
                  <a:schemeClr val="bg1"/>
                </a:solidFill>
                <a:latin typeface="Arial" pitchFamily="34" charset="0"/>
                <a:cs typeface="Arial" pitchFamily="34" charset="0"/>
              </a:rPr>
              <a:t> من مختلف كليات جامعة قاصدي مرباح ورقلة التي تم اختيارهم </a:t>
            </a:r>
            <a:r>
              <a:rPr lang="ar-DZ" sz="4000" b="1" dirty="0" err="1" smtClean="0">
                <a:solidFill>
                  <a:schemeClr val="bg1"/>
                </a:solidFill>
                <a:latin typeface="Arial" pitchFamily="34" charset="0"/>
                <a:cs typeface="Arial" pitchFamily="34" charset="0"/>
              </a:rPr>
              <a:t>لاجراء</a:t>
            </a:r>
            <a:r>
              <a:rPr lang="ar-DZ" sz="4000" b="1" dirty="0" smtClean="0">
                <a:solidFill>
                  <a:schemeClr val="bg1"/>
                </a:solidFill>
                <a:latin typeface="Arial" pitchFamily="34" charset="0"/>
                <a:cs typeface="Arial" pitchFamily="34" charset="0"/>
              </a:rPr>
              <a:t> الدراسة وقدرت نسبتهم </a:t>
            </a:r>
            <a:r>
              <a:rPr lang="ar-DZ" sz="4000" b="1" dirty="0" err="1" smtClean="0">
                <a:solidFill>
                  <a:schemeClr val="bg1"/>
                </a:solidFill>
                <a:latin typeface="Arial" pitchFamily="34" charset="0"/>
                <a:cs typeface="Arial" pitchFamily="34" charset="0"/>
              </a:rPr>
              <a:t>ب</a:t>
            </a:r>
            <a:r>
              <a:rPr lang="ar-DZ" sz="4000" b="1" dirty="0" smtClean="0">
                <a:solidFill>
                  <a:schemeClr val="bg1"/>
                </a:solidFill>
                <a:latin typeface="Arial" pitchFamily="34" charset="0"/>
                <a:cs typeface="Arial" pitchFamily="34" charset="0"/>
              </a:rPr>
              <a:t> 20% من </a:t>
            </a:r>
            <a:r>
              <a:rPr lang="ar-DZ" sz="4000" b="1" dirty="0" err="1" smtClean="0">
                <a:solidFill>
                  <a:schemeClr val="bg1"/>
                </a:solidFill>
                <a:latin typeface="Arial" pitchFamily="34" charset="0"/>
                <a:cs typeface="Arial" pitchFamily="34" charset="0"/>
              </a:rPr>
              <a:t>الاساتذة</a:t>
            </a:r>
            <a:r>
              <a:rPr lang="ar-DZ" sz="4000" b="1" dirty="0" smtClean="0">
                <a:solidFill>
                  <a:schemeClr val="bg1"/>
                </a:solidFill>
                <a:latin typeface="Arial" pitchFamily="34" charset="0"/>
                <a:cs typeface="Arial" pitchFamily="34" charset="0"/>
              </a:rPr>
              <a:t> من كل كلية. </a:t>
            </a:r>
          </a:p>
          <a:p>
            <a:pPr algn="r" rtl="1"/>
            <a:r>
              <a:rPr lang="ar-DZ" sz="6000" b="1" u="sng" dirty="0" err="1" smtClean="0">
                <a:solidFill>
                  <a:schemeClr val="tx1"/>
                </a:solidFill>
                <a:latin typeface="Arial" pitchFamily="34" charset="0"/>
                <a:cs typeface="Arial" pitchFamily="34" charset="0"/>
              </a:rPr>
              <a:t>اما</a:t>
            </a:r>
            <a:r>
              <a:rPr lang="ar-DZ" sz="6000" b="1" u="sng" dirty="0" smtClean="0">
                <a:solidFill>
                  <a:schemeClr val="tx1"/>
                </a:solidFill>
                <a:latin typeface="Arial" pitchFamily="34" charset="0"/>
                <a:cs typeface="Arial" pitchFamily="34" charset="0"/>
              </a:rPr>
              <a:t> عينة الدراسة</a:t>
            </a:r>
            <a:r>
              <a:rPr lang="ar-DZ" sz="6000" b="1" dirty="0" smtClean="0">
                <a:solidFill>
                  <a:schemeClr val="tx1"/>
                </a:solidFill>
                <a:latin typeface="Arial" pitchFamily="34" charset="0"/>
                <a:cs typeface="Arial" pitchFamily="34" charset="0"/>
              </a:rPr>
              <a:t>: </a:t>
            </a:r>
            <a:r>
              <a:rPr lang="ar-DZ" sz="4000" b="1" dirty="0" smtClean="0">
                <a:solidFill>
                  <a:schemeClr val="bg1"/>
                </a:solidFill>
                <a:latin typeface="Arial" pitchFamily="34" charset="0"/>
                <a:cs typeface="Arial" pitchFamily="34" charset="0"/>
              </a:rPr>
              <a:t>ونظرا لطبيعة الموضوع وخصائص مجتمع الدراسة تم اختيار عينة </a:t>
            </a:r>
            <a:r>
              <a:rPr lang="ar-DZ" sz="4000" b="1" dirty="0" err="1" smtClean="0">
                <a:solidFill>
                  <a:schemeClr val="bg1"/>
                </a:solidFill>
                <a:latin typeface="Arial" pitchFamily="34" charset="0"/>
                <a:cs typeface="Arial" pitchFamily="34" charset="0"/>
              </a:rPr>
              <a:t>إحتمالية</a:t>
            </a:r>
            <a:r>
              <a:rPr lang="ar-DZ" sz="4000" b="1" dirty="0" smtClean="0">
                <a:solidFill>
                  <a:schemeClr val="bg1"/>
                </a:solidFill>
                <a:latin typeface="Arial" pitchFamily="34" charset="0"/>
                <a:cs typeface="Arial" pitchFamily="34" charset="0"/>
              </a:rPr>
              <a:t> طبقية من مختلف كليات جامعة قاصدي مرباح ورقلة</a:t>
            </a:r>
            <a:r>
              <a:rPr lang="ar-DZ" sz="4000" b="1" dirty="0" smtClean="0">
                <a:solidFill>
                  <a:schemeClr val="bg1"/>
                </a:solidFill>
              </a:rPr>
              <a:t>. وقد </a:t>
            </a:r>
            <a:r>
              <a:rPr lang="ar-DZ" sz="4000" b="1" dirty="0" err="1" smtClean="0">
                <a:solidFill>
                  <a:schemeClr val="bg1"/>
                </a:solidFill>
              </a:rPr>
              <a:t>اعخترنا</a:t>
            </a:r>
            <a:r>
              <a:rPr lang="ar-DZ" sz="4000" b="1" dirty="0" smtClean="0">
                <a:solidFill>
                  <a:schemeClr val="bg1"/>
                </a:solidFill>
              </a:rPr>
              <a:t> ثلاث كليات بالقطب الثاني وهم: كلية العلوم الاجتماعية </a:t>
            </a:r>
            <a:r>
              <a:rPr lang="ar-DZ" sz="4000" b="1" dirty="0" err="1" smtClean="0">
                <a:solidFill>
                  <a:schemeClr val="bg1"/>
                </a:solidFill>
              </a:rPr>
              <a:t>والانسانية</a:t>
            </a:r>
            <a:r>
              <a:rPr lang="ar-DZ" sz="4000" b="1" dirty="0" smtClean="0">
                <a:solidFill>
                  <a:schemeClr val="bg1"/>
                </a:solidFill>
              </a:rPr>
              <a:t>، كلية العلوم الاقتصادية والتجارية وعلوم التسيير، كلية </a:t>
            </a:r>
            <a:r>
              <a:rPr lang="ar-DZ" sz="4000" b="1" dirty="0" err="1" smtClean="0">
                <a:solidFill>
                  <a:schemeClr val="bg1"/>
                </a:solidFill>
              </a:rPr>
              <a:t>الأداب</a:t>
            </a:r>
            <a:r>
              <a:rPr lang="ar-DZ" sz="4000" b="1" dirty="0" smtClean="0">
                <a:solidFill>
                  <a:schemeClr val="bg1"/>
                </a:solidFill>
              </a:rPr>
              <a:t> واللغات الأجنبية. </a:t>
            </a:r>
          </a:p>
          <a:p>
            <a:pPr algn="r" rtl="1"/>
            <a:endParaRPr lang="ar-DZ" sz="4000" b="1" dirty="0" smtClean="0">
              <a:solidFill>
                <a:schemeClr val="bg1"/>
              </a:solidFill>
            </a:endParaRPr>
          </a:p>
        </p:txBody>
      </p:sp>
      <p:sp>
        <p:nvSpPr>
          <p:cNvPr id="25" name="ZoneTexte 24"/>
          <p:cNvSpPr txBox="1"/>
          <p:nvPr/>
        </p:nvSpPr>
        <p:spPr>
          <a:xfrm>
            <a:off x="0" y="32246962"/>
            <a:ext cx="7829504" cy="10864513"/>
          </a:xfrm>
          <a:prstGeom prst="rect">
            <a:avLst/>
          </a:prstGeom>
        </p:spPr>
        <p:style>
          <a:lnRef idx="1">
            <a:schemeClr val="accent1"/>
          </a:lnRef>
          <a:fillRef idx="1002">
            <a:schemeClr val="dk2"/>
          </a:fillRef>
          <a:effectRef idx="1">
            <a:schemeClr val="accent1"/>
          </a:effectRef>
          <a:fontRef idx="minor">
            <a:schemeClr val="dk1"/>
          </a:fontRef>
        </p:style>
        <p:txBody>
          <a:bodyPr wrap="square" rtlCol="1">
            <a:spAutoFit/>
          </a:bodyPr>
          <a:lstStyle/>
          <a:p>
            <a:pPr algn="r" rtl="1"/>
            <a:r>
              <a:rPr lang="ar-DZ" sz="4000" b="1" dirty="0" smtClean="0"/>
              <a:t> </a:t>
            </a:r>
            <a:r>
              <a:rPr lang="ar-DZ" sz="4000" b="1" dirty="0" smtClean="0">
                <a:solidFill>
                  <a:schemeClr val="bg1"/>
                </a:solidFill>
                <a:latin typeface="Arial" pitchFamily="34" charset="0"/>
                <a:cs typeface="Arial" pitchFamily="34" charset="0"/>
              </a:rPr>
              <a:t>اعتمدنا على المنهج الوصفي وذلك </a:t>
            </a:r>
            <a:r>
              <a:rPr lang="ar-DZ" sz="4000" b="1" dirty="0" err="1" smtClean="0">
                <a:solidFill>
                  <a:schemeClr val="bg1"/>
                </a:solidFill>
                <a:latin typeface="Arial" pitchFamily="34" charset="0"/>
                <a:cs typeface="Arial" pitchFamily="34" charset="0"/>
              </a:rPr>
              <a:t>لانه</a:t>
            </a:r>
            <a:r>
              <a:rPr lang="ar-DZ" sz="4000" b="1" dirty="0" smtClean="0">
                <a:solidFill>
                  <a:schemeClr val="bg1"/>
                </a:solidFill>
                <a:latin typeface="Arial" pitchFamily="34" charset="0"/>
                <a:cs typeface="Arial" pitchFamily="34" charset="0"/>
              </a:rPr>
              <a:t> </a:t>
            </a:r>
            <a:r>
              <a:rPr lang="ar-DZ" sz="4000" b="1" dirty="0" err="1" smtClean="0">
                <a:solidFill>
                  <a:schemeClr val="bg1"/>
                </a:solidFill>
                <a:latin typeface="Arial" pitchFamily="34" charset="0"/>
                <a:cs typeface="Arial" pitchFamily="34" charset="0"/>
              </a:rPr>
              <a:t>يلائم</a:t>
            </a:r>
            <a:r>
              <a:rPr lang="ar-DZ" sz="4000" b="1" dirty="0" smtClean="0">
                <a:solidFill>
                  <a:schemeClr val="bg1"/>
                </a:solidFill>
                <a:latin typeface="Arial" pitchFamily="34" charset="0"/>
                <a:cs typeface="Arial" pitchFamily="34" charset="0"/>
              </a:rPr>
              <a:t> موضوع الدراسة ؛حيث يعتمد على دراسة الواقع </a:t>
            </a:r>
            <a:r>
              <a:rPr lang="ar-DZ" sz="4000" b="1" dirty="0" err="1" smtClean="0">
                <a:solidFill>
                  <a:schemeClr val="bg1"/>
                </a:solidFill>
                <a:latin typeface="Arial" pitchFamily="34" charset="0"/>
                <a:cs typeface="Arial" pitchFamily="34" charset="0"/>
              </a:rPr>
              <a:t>او</a:t>
            </a:r>
            <a:r>
              <a:rPr lang="ar-DZ" sz="4000" b="1" dirty="0" smtClean="0">
                <a:solidFill>
                  <a:schemeClr val="bg1"/>
                </a:solidFill>
                <a:latin typeface="Arial" pitchFamily="34" charset="0"/>
                <a:cs typeface="Arial" pitchFamily="34" charset="0"/>
              </a:rPr>
              <a:t> الظاهرة  كما توجد في الواقع  فيهتم بوصفها وصفا دقيقا ويعبر عنها  تعبيرا كيفيا </a:t>
            </a:r>
            <a:r>
              <a:rPr lang="ar-DZ" sz="4000" b="1" dirty="0" err="1" smtClean="0">
                <a:solidFill>
                  <a:schemeClr val="bg1"/>
                </a:solidFill>
                <a:latin typeface="Arial" pitchFamily="34" charset="0"/>
                <a:cs typeface="Arial" pitchFamily="34" charset="0"/>
              </a:rPr>
              <a:t>او</a:t>
            </a:r>
            <a:r>
              <a:rPr lang="ar-DZ" sz="4000" b="1" dirty="0" smtClean="0">
                <a:solidFill>
                  <a:schemeClr val="bg1"/>
                </a:solidFill>
                <a:latin typeface="Arial" pitchFamily="34" charset="0"/>
                <a:cs typeface="Arial" pitchFamily="34" charset="0"/>
              </a:rPr>
              <a:t> كميا .والتعبير الكيفي يقوم على وصف الظاهر  ويوضح خصائصها </a:t>
            </a:r>
            <a:r>
              <a:rPr lang="ar-DZ" sz="4000" b="1" dirty="0" err="1" smtClean="0">
                <a:solidFill>
                  <a:schemeClr val="bg1"/>
                </a:solidFill>
                <a:latin typeface="Arial" pitchFamily="34" charset="0"/>
                <a:cs typeface="Arial" pitchFamily="34" charset="0"/>
              </a:rPr>
              <a:t>اما</a:t>
            </a:r>
            <a:r>
              <a:rPr lang="ar-DZ" sz="4000" b="1" dirty="0" smtClean="0">
                <a:solidFill>
                  <a:schemeClr val="bg1"/>
                </a:solidFill>
                <a:latin typeface="Arial" pitchFamily="34" charset="0"/>
                <a:cs typeface="Arial" pitchFamily="34" charset="0"/>
              </a:rPr>
              <a:t> الكمي فيعطي وصفا رقميا مقدما لحجم هذه الظاهرة ودرجات ارتباطها </a:t>
            </a:r>
            <a:r>
              <a:rPr lang="ar-DZ" sz="4000" b="1" dirty="0" err="1" smtClean="0">
                <a:solidFill>
                  <a:schemeClr val="bg1"/>
                </a:solidFill>
                <a:latin typeface="Arial" pitchFamily="34" charset="0"/>
                <a:cs typeface="Arial" pitchFamily="34" charset="0"/>
              </a:rPr>
              <a:t>يظواهر</a:t>
            </a:r>
            <a:r>
              <a:rPr lang="ar-DZ" sz="4000" b="1" dirty="0" smtClean="0">
                <a:solidFill>
                  <a:schemeClr val="bg1"/>
                </a:solidFill>
                <a:latin typeface="Arial" pitchFamily="34" charset="0"/>
                <a:cs typeface="Arial" pitchFamily="34" charset="0"/>
              </a:rPr>
              <a:t> أخرى .</a:t>
            </a:r>
          </a:p>
          <a:p>
            <a:pPr algn="r" rtl="1"/>
            <a:r>
              <a:rPr lang="ar-DZ" sz="6000" b="1" u="sng" dirty="0" smtClean="0">
                <a:solidFill>
                  <a:schemeClr val="tx1"/>
                </a:solidFill>
                <a:latin typeface="Arial" pitchFamily="34" charset="0"/>
                <a:cs typeface="Arial" pitchFamily="34" charset="0"/>
              </a:rPr>
              <a:t>أما أدوات :</a:t>
            </a:r>
            <a:r>
              <a:rPr lang="ar-DZ" sz="4000" b="1" dirty="0" smtClean="0">
                <a:solidFill>
                  <a:schemeClr val="bg1"/>
                </a:solidFill>
                <a:latin typeface="Arial" pitchFamily="34" charset="0"/>
                <a:cs typeface="Arial" pitchFamily="34" charset="0"/>
              </a:rPr>
              <a:t>وهي أداة الاستمارة وتضمنت مجموعة من </a:t>
            </a:r>
            <a:r>
              <a:rPr lang="ar-DZ" sz="4000" b="1" dirty="0" err="1" smtClean="0">
                <a:solidFill>
                  <a:schemeClr val="bg1"/>
                </a:solidFill>
                <a:latin typeface="Arial" pitchFamily="34" charset="0"/>
                <a:cs typeface="Arial" pitchFamily="34" charset="0"/>
              </a:rPr>
              <a:t>الاسئلة</a:t>
            </a:r>
            <a:r>
              <a:rPr lang="ar-DZ" sz="4000" b="1" dirty="0" smtClean="0">
                <a:solidFill>
                  <a:schemeClr val="bg1"/>
                </a:solidFill>
                <a:latin typeface="Arial" pitchFamily="34" charset="0"/>
                <a:cs typeface="Arial" pitchFamily="34" charset="0"/>
              </a:rPr>
              <a:t> المغلقة والمفتوحة وهي22 سؤال قسم على أربعة محاور؛فالمحور الأول تضمن البيانات الشخصية،أما المحور الثاني خاص بالفرضية الأولى. في حين المحور الثالث خاص بالفرضية الثانية؛ أما المحور الرابع فهو خاص بالفرضية الثالثة.</a:t>
            </a:r>
            <a:endParaRPr lang="ar-DZ" sz="4000" b="1" u="sng" dirty="0" smtClean="0">
              <a:solidFill>
                <a:schemeClr val="bg1"/>
              </a:solidFill>
              <a:latin typeface="Arial" pitchFamily="34" charset="0"/>
              <a:cs typeface="Arial" pitchFamily="34" charset="0"/>
            </a:endParaRPr>
          </a:p>
          <a:p>
            <a:pPr algn="r" rtl="1"/>
            <a:endParaRPr lang="ar-DZ" sz="4000" b="1" dirty="0" smtClean="0">
              <a:solidFill>
                <a:srgbClr val="000000"/>
              </a:solidFill>
              <a:latin typeface="Arial" pitchFamily="34" charset="0"/>
              <a:cs typeface="Arial" pitchFamily="34" charset="0"/>
            </a:endParaRPr>
          </a:p>
          <a:p>
            <a:pPr algn="r" rtl="1"/>
            <a:endParaRPr lang="ar-DZ" sz="4000" b="1" dirty="0" smtClean="0">
              <a:solidFill>
                <a:srgbClr val="000000"/>
              </a:solidFill>
              <a:latin typeface="Arial" pitchFamily="34" charset="0"/>
              <a:cs typeface="Arial" pitchFamily="34" charset="0"/>
            </a:endParaRPr>
          </a:p>
        </p:txBody>
      </p:sp>
      <p:sp>
        <p:nvSpPr>
          <p:cNvPr id="26" name="ZoneTexte 25"/>
          <p:cNvSpPr txBox="1"/>
          <p:nvPr/>
        </p:nvSpPr>
        <p:spPr>
          <a:xfrm>
            <a:off x="15187618" y="31746896"/>
            <a:ext cx="10472710" cy="5016758"/>
          </a:xfrm>
          <a:prstGeom prst="rect">
            <a:avLst/>
          </a:prstGeom>
        </p:spPr>
        <p:style>
          <a:lnRef idx="1">
            <a:schemeClr val="accent2"/>
          </a:lnRef>
          <a:fillRef idx="1002">
            <a:schemeClr val="dk2"/>
          </a:fillRef>
          <a:effectRef idx="1">
            <a:schemeClr val="accent2"/>
          </a:effectRef>
          <a:fontRef idx="minor">
            <a:schemeClr val="dk1"/>
          </a:fontRef>
        </p:style>
        <p:txBody>
          <a:bodyPr wrap="square" rtlCol="1">
            <a:spAutoFit/>
          </a:bodyPr>
          <a:lstStyle/>
          <a:p>
            <a:pPr marL="742950" indent="-742950" algn="r" rtl="1">
              <a:buFont typeface="+mj-lt"/>
              <a:buAutoNum type="arabicPeriod"/>
            </a:pPr>
            <a:r>
              <a:rPr lang="ar-DZ" sz="4000" b="1" dirty="0" smtClean="0">
                <a:solidFill>
                  <a:schemeClr val="bg1"/>
                </a:solidFill>
                <a:latin typeface="Arial" pitchFamily="34" charset="0"/>
                <a:cs typeface="Arial" pitchFamily="34" charset="0"/>
              </a:rPr>
              <a:t>التعرف على واقع استخدام تكنولوجيا التعليم الالكتروني في العملية التعليمية في جامعة قاصدي مرباح ورقلة .</a:t>
            </a:r>
          </a:p>
          <a:p>
            <a:pPr marL="742950" indent="-742950" algn="r" rtl="1">
              <a:buFont typeface="+mj-lt"/>
              <a:buAutoNum type="arabicPeriod"/>
            </a:pPr>
            <a:r>
              <a:rPr lang="ar-DZ" sz="4000" b="1" dirty="0" smtClean="0">
                <a:solidFill>
                  <a:schemeClr val="bg1"/>
                </a:solidFill>
                <a:latin typeface="Arial" pitchFamily="34" charset="0"/>
                <a:cs typeface="Arial" pitchFamily="34" charset="0"/>
              </a:rPr>
              <a:t>التعرف على مدى توفر التسهيلات التكنولوجية اللازمة لأعضاء هيئة التدريس.</a:t>
            </a:r>
          </a:p>
          <a:p>
            <a:pPr marL="742950" indent="-742950" algn="r" rtl="1">
              <a:buFont typeface="+mj-lt"/>
              <a:buAutoNum type="arabicPeriod"/>
            </a:pPr>
            <a:r>
              <a:rPr lang="ar-DZ" sz="4000" b="1" dirty="0" smtClean="0">
                <a:solidFill>
                  <a:schemeClr val="bg1"/>
                </a:solidFill>
                <a:latin typeface="Arial" pitchFamily="34" charset="0"/>
                <a:cs typeface="Arial" pitchFamily="34" charset="0"/>
              </a:rPr>
              <a:t>التعرف على الوسائل التكنولوجية المستخدمة في التعليم العالي بالجزائر.</a:t>
            </a:r>
          </a:p>
          <a:p>
            <a:pPr marL="742950" indent="-742950" algn="r" rtl="1">
              <a:buFont typeface="+mj-lt"/>
              <a:buAutoNum type="arabicPeriod"/>
            </a:pPr>
            <a:r>
              <a:rPr lang="ar-DZ" sz="4000" b="1" dirty="0" smtClean="0">
                <a:solidFill>
                  <a:schemeClr val="bg1"/>
                </a:solidFill>
                <a:latin typeface="Arial" pitchFamily="34" charset="0"/>
                <a:cs typeface="Arial" pitchFamily="34" charset="0"/>
              </a:rPr>
              <a:t>معرفة درجة وتقبل واستخدام الأساتذة الجامعيين لهذه التكنولوجيا.</a:t>
            </a:r>
          </a:p>
        </p:txBody>
      </p:sp>
      <p:pic>
        <p:nvPicPr>
          <p:cNvPr id="27" name="Image 26" descr=".....jpg"/>
          <p:cNvPicPr>
            <a:picLocks noChangeAspect="1"/>
          </p:cNvPicPr>
          <p:nvPr/>
        </p:nvPicPr>
        <p:blipFill>
          <a:blip r:embed="rId9"/>
          <a:stretch>
            <a:fillRect/>
          </a:stretch>
        </p:blipFill>
        <p:spPr>
          <a:xfrm>
            <a:off x="8472446" y="30461012"/>
            <a:ext cx="6143668" cy="6143668"/>
          </a:xfrm>
          <a:prstGeom prst="rect">
            <a:avLst/>
          </a:prstGeom>
          <a:ln>
            <a:noFill/>
          </a:ln>
          <a:effectLst>
            <a:glow rad="228600">
              <a:schemeClr val="accent4">
                <a:satMod val="175000"/>
                <a:alpha val="40000"/>
              </a:schemeClr>
            </a:glow>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6" name="ZoneTexte 35"/>
          <p:cNvSpPr txBox="1"/>
          <p:nvPr/>
        </p:nvSpPr>
        <p:spPr>
          <a:xfrm>
            <a:off x="0" y="31246830"/>
            <a:ext cx="8143932" cy="1015663"/>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rtl="1"/>
            <a:r>
              <a:rPr lang="ar-DZ" sz="5500" b="1" kern="0" dirty="0" smtClean="0">
                <a:effectLst>
                  <a:glow rad="228600">
                    <a:schemeClr val="accent2">
                      <a:satMod val="175000"/>
                      <a:alpha val="40000"/>
                    </a:schemeClr>
                  </a:glow>
                </a:effectLst>
              </a:rPr>
              <a:t>منهج</a:t>
            </a:r>
            <a:r>
              <a:rPr lang="ar-DZ" sz="6000" b="1" dirty="0" smtClean="0"/>
              <a:t> </a:t>
            </a:r>
            <a:r>
              <a:rPr lang="ar-DZ" sz="5500" b="1" kern="0" dirty="0" err="1" smtClean="0">
                <a:effectLst>
                  <a:glow rad="228600">
                    <a:schemeClr val="accent2">
                      <a:satMod val="175000"/>
                      <a:alpha val="40000"/>
                    </a:schemeClr>
                  </a:glow>
                </a:effectLst>
              </a:rPr>
              <a:t>وادوات</a:t>
            </a:r>
            <a:r>
              <a:rPr lang="ar-DZ" sz="6000" b="1" dirty="0" smtClean="0"/>
              <a:t> </a:t>
            </a:r>
            <a:r>
              <a:rPr lang="ar-DZ" sz="5500" b="1" kern="0" dirty="0" smtClean="0">
                <a:effectLst>
                  <a:glow rad="228600">
                    <a:schemeClr val="accent2">
                      <a:satMod val="175000"/>
                      <a:alpha val="40000"/>
                    </a:schemeClr>
                  </a:glow>
                </a:effectLst>
              </a:rPr>
              <a:t>الدراسة</a:t>
            </a:r>
            <a:r>
              <a:rPr lang="ar-DZ" sz="6000" b="1" dirty="0" smtClean="0"/>
              <a:t> </a:t>
            </a:r>
          </a:p>
        </p:txBody>
      </p:sp>
      <p:sp>
        <p:nvSpPr>
          <p:cNvPr id="41" name="Flèche courbée vers la droite 40"/>
          <p:cNvSpPr/>
          <p:nvPr/>
        </p:nvSpPr>
        <p:spPr>
          <a:xfrm>
            <a:off x="7900942" y="36604680"/>
            <a:ext cx="3357586" cy="4714908"/>
          </a:xfrm>
          <a:prstGeom prst="curvedRightArrow">
            <a:avLst>
              <a:gd name="adj1" fmla="val 20706"/>
              <a:gd name="adj2" fmla="val 66112"/>
              <a:gd name="adj3" fmla="val 35090"/>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DZ" sz="5500" b="1" kern="0" dirty="0" smtClean="0">
                <a:solidFill>
                  <a:schemeClr val="dk1"/>
                </a:solidFill>
                <a:effectLst>
                  <a:glow rad="228600">
                    <a:schemeClr val="accent2">
                      <a:satMod val="175000"/>
                      <a:alpha val="40000"/>
                    </a:schemeClr>
                  </a:glow>
                </a:effectLst>
              </a:rPr>
              <a:t>مجتمع</a:t>
            </a:r>
            <a:r>
              <a:rPr lang="ar-DZ" sz="6000" b="1" dirty="0" smtClean="0">
                <a:solidFill>
                  <a:schemeClr val="tx1"/>
                </a:solidFill>
              </a:rPr>
              <a:t> </a:t>
            </a:r>
            <a:r>
              <a:rPr lang="ar-DZ" sz="5500" b="1" kern="0" dirty="0" smtClean="0">
                <a:solidFill>
                  <a:schemeClr val="dk1"/>
                </a:solidFill>
                <a:effectLst>
                  <a:glow rad="228600">
                    <a:schemeClr val="accent2">
                      <a:satMod val="175000"/>
                      <a:alpha val="40000"/>
                    </a:schemeClr>
                  </a:glow>
                </a:effectLst>
              </a:rPr>
              <a:t>البحث</a:t>
            </a:r>
            <a:r>
              <a:rPr lang="ar-DZ" sz="6000" b="1" dirty="0" smtClean="0">
                <a:solidFill>
                  <a:schemeClr val="tx1"/>
                </a:solidFill>
              </a:rPr>
              <a:t> </a:t>
            </a:r>
            <a:r>
              <a:rPr lang="ar-DZ" sz="5500" b="1" kern="0" dirty="0" smtClean="0">
                <a:solidFill>
                  <a:schemeClr val="dk1"/>
                </a:solidFill>
                <a:effectLst>
                  <a:glow rad="228600">
                    <a:schemeClr val="accent2">
                      <a:satMod val="175000"/>
                      <a:alpha val="40000"/>
                    </a:schemeClr>
                  </a:glow>
                </a:effectLst>
              </a:rPr>
              <a:t>وعينة</a:t>
            </a:r>
            <a:r>
              <a:rPr lang="ar-DZ" sz="6000" b="1" dirty="0" smtClean="0">
                <a:solidFill>
                  <a:schemeClr val="tx1"/>
                </a:solidFill>
              </a:rPr>
              <a:t> </a:t>
            </a:r>
            <a:r>
              <a:rPr lang="ar-DZ" sz="5500" b="1" kern="0" dirty="0" smtClean="0">
                <a:solidFill>
                  <a:schemeClr val="dk1"/>
                </a:solidFill>
                <a:effectLst>
                  <a:glow rad="228600">
                    <a:schemeClr val="accent2">
                      <a:satMod val="175000"/>
                      <a:alpha val="40000"/>
                    </a:schemeClr>
                  </a:glow>
                </a:effectLst>
              </a:rPr>
              <a:t>الدراسة</a:t>
            </a:r>
          </a:p>
        </p:txBody>
      </p:sp>
      <p:pic>
        <p:nvPicPr>
          <p:cNvPr id="28" name="Image 2"/>
          <p:cNvPicPr>
            <a:picLocks noChangeAspect="1" noChangeArrowheads="1"/>
          </p:cNvPicPr>
          <p:nvPr/>
        </p:nvPicPr>
        <p:blipFill>
          <a:blip r:embed="rId10"/>
          <a:srcRect/>
          <a:stretch>
            <a:fillRect/>
          </a:stretch>
        </p:blipFill>
        <p:spPr bwMode="auto">
          <a:xfrm>
            <a:off x="25584054" y="957118"/>
            <a:ext cx="3219546" cy="3429024"/>
          </a:xfrm>
          <a:prstGeom prst="rect">
            <a:avLst/>
          </a:prstGeom>
          <a:noFill/>
          <a:ln w="9525">
            <a:noFill/>
            <a:miter lim="800000"/>
            <a:headEnd/>
            <a:tailEnd/>
          </a:ln>
        </p:spPr>
      </p:pic>
      <p:pic>
        <p:nvPicPr>
          <p:cNvPr id="30" name="Image 2"/>
          <p:cNvPicPr>
            <a:picLocks noChangeAspect="1" noChangeArrowheads="1"/>
          </p:cNvPicPr>
          <p:nvPr/>
        </p:nvPicPr>
        <p:blipFill>
          <a:blip r:embed="rId10"/>
          <a:srcRect/>
          <a:stretch>
            <a:fillRect/>
          </a:stretch>
        </p:blipFill>
        <p:spPr bwMode="auto">
          <a:xfrm>
            <a:off x="471390" y="885680"/>
            <a:ext cx="4500594" cy="2866243"/>
          </a:xfrm>
          <a:prstGeom prst="rect">
            <a:avLst/>
          </a:prstGeom>
          <a:noFill/>
          <a:ln w="9525">
            <a:noFill/>
            <a:miter lim="800000"/>
            <a:headEnd/>
            <a:tailEnd/>
          </a:ln>
        </p:spPr>
      </p:pic>
    </p:spTree>
  </p:cSld>
  <p:clrMapOvr>
    <a:masterClrMapping/>
  </p:clrMapOvr>
  <p:transition spd="med">
    <p:pull dir="d"/>
    <p:sndAc>
      <p:stSnd>
        <p:snd r:embed="rId3" name="camera.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 calcmode="lin" valueType="num">
                                      <p:cBhvr additive="base">
                                        <p:cTn id="1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 calcmode="lin" valueType="num">
                                      <p:cBhvr additive="base">
                                        <p:cTn id="15"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 calcmode="lin" valueType="num">
                                      <p:cBhvr additive="base">
                                        <p:cTn id="19"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 calcmode="lin" valueType="num">
                                      <p:cBhvr additive="base">
                                        <p:cTn id="23"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1330</TotalTime>
  <Words>731</Words>
  <Application>Microsoft Office PowerPoint</Application>
  <PresentationFormat>Personnalisé</PresentationFormat>
  <Paragraphs>36</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Opulent</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samsung</cp:lastModifiedBy>
  <cp:revision>171</cp:revision>
  <dcterms:created xsi:type="dcterms:W3CDTF">2014-04-16T09:22:23Z</dcterms:created>
  <dcterms:modified xsi:type="dcterms:W3CDTF">2015-02-28T09:27:15Z</dcterms:modified>
</cp:coreProperties>
</file>